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08.08.2022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993" y="323258"/>
            <a:ext cx="9048488" cy="6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756" y="505800"/>
            <a:ext cx="9048488" cy="58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756" y="505800"/>
            <a:ext cx="9048488" cy="58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63" y="1031966"/>
            <a:ext cx="11781751" cy="519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76" y="152116"/>
            <a:ext cx="10979848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6" y="648983"/>
            <a:ext cx="12138188" cy="55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6788"/>
            <a:ext cx="12140953" cy="496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4" y="121633"/>
            <a:ext cx="11534632" cy="66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63" y="653143"/>
            <a:ext cx="11048509" cy="570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72" y="133826"/>
            <a:ext cx="10967655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Бобков Иван Данилович</cp:lastModifiedBy>
  <cp:revision>56</cp:revision>
  <cp:lastPrinted>2022-06-27T14:20:13Z</cp:lastPrinted>
  <dcterms:created xsi:type="dcterms:W3CDTF">2020-04-20T08:29:01Z</dcterms:created>
  <dcterms:modified xsi:type="dcterms:W3CDTF">2022-08-08T07:27:18Z</dcterms:modified>
</cp:coreProperties>
</file>