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E280A9-5612-4A52-B1D2-63FC3410C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540AD6-7234-4F46-A8E8-A33734C72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FDAFAB-1E48-426D-8F29-84278EB5C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313E-8AB3-4E4C-B7AE-BF3FC9B67A6B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D9D913-33E8-49BA-B30B-CA324FA42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412B87-712B-4884-98CD-48E3E54FE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DF14-B41E-449F-8EAC-419EE499F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54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C7D420-DD5F-48E5-9099-AFFB74947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F02E5E-A388-4E26-838D-6CF8F435A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953D41-36AE-4D97-93F8-4CF27E233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313E-8AB3-4E4C-B7AE-BF3FC9B67A6B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44D790-B493-4704-863E-ED6356708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D9C3D7-FFA3-41FC-973E-C196EC3B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DF14-B41E-449F-8EAC-419EE499F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77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F9EF09-8547-4693-8686-53F25D1E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B0A7E1-F5FA-485D-A461-CB77B246D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95AD21-D29A-482E-81BA-A20C0D377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313E-8AB3-4E4C-B7AE-BF3FC9B67A6B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C74C51-8BA6-4919-A6D2-376DCB8F3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A8A830-93FC-4FBD-95BD-239D27957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DF14-B41E-449F-8EAC-419EE499F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2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F64C49-B3D3-411F-BF52-5DB75A0AE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19AAA3-F7ED-46E8-8D44-AC6DCF9F0D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F5A9AF-EC6E-4AA7-980C-5FD4B667B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DE928E-31B8-4F3A-8722-7F38F557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313E-8AB3-4E4C-B7AE-BF3FC9B67A6B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19C17C-A988-411A-9971-F9448AF40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F2C8F7-524B-49E9-97EA-BB4A53EC0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DF14-B41E-449F-8EAC-419EE499F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584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F5B10-F031-4CA1-8463-9F2FC0AAF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1DDD2B-B3FF-4A1D-AA25-04804014A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0A88269-C08C-454D-97CD-AF4190CB41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35AE5C-68D5-4850-B465-464313DFE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F9741F1-CE17-474C-BF52-5015F744C7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05B359E-4265-449B-815B-A486ED0C0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313E-8AB3-4E4C-B7AE-BF3FC9B67A6B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A3DDAB4-F9CD-4764-8F60-757C40212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1C185B-7521-4681-8A63-0D4DEEC94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DF14-B41E-449F-8EAC-419EE499F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7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E89361-ABDD-405C-9B82-4340C212D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93765CE-167E-4F01-BE00-AD6BC3B8A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313E-8AB3-4E4C-B7AE-BF3FC9B67A6B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DD951D-0288-482B-AC2A-3AF3AF21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76BB8D-810B-428C-9BA9-5D1DC24D8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DF14-B41E-449F-8EAC-419EE499F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308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8A1E3A-E345-42DD-A094-091C11ADA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313E-8AB3-4E4C-B7AE-BF3FC9B67A6B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884DC0-1813-4375-A480-AA5103C4E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D88EF10-DDEB-4856-B593-670CBD0F1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DF14-B41E-449F-8EAC-419EE499F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576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C3AFE1-DCC3-4289-B017-B8CBF843B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7FE814-6DE3-4672-A96A-EDA038A72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6F35DC-FE22-4A86-ACBD-5797896CBD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B7569A-2F33-4EB5-9A16-AF0F6C79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313E-8AB3-4E4C-B7AE-BF3FC9B67A6B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DE7E33-13F8-41B6-BD4F-630FDA1BF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4A506E-3878-46CE-A503-DB589206F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DF14-B41E-449F-8EAC-419EE499F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772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071D24-3233-4416-A22F-3C7A73308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7748532-1B44-4C45-8AE6-792CC59D27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D7E892-8846-43C5-B47D-3E1BE4E457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087D3D-5475-435A-AEC9-5C1ECF78D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313E-8AB3-4E4C-B7AE-BF3FC9B67A6B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CB6AA0-BE13-4D65-8ADD-ADE242F10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8FC453-D4B4-4786-8699-B9A89936B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DF14-B41E-449F-8EAC-419EE499F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622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B76DA-88BB-4CB1-B66A-811606568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0CC86C0-A581-45BB-AF96-0BF0CE848E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419F84-C7D2-4B00-B701-D77F6BE97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313E-8AB3-4E4C-B7AE-BF3FC9B67A6B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085EA8-A671-4750-870C-888777EFC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E961AD-45B2-469D-BF98-EAAA4CF77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DF14-B41E-449F-8EAC-419EE499F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771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CDE4A24-5F44-4D2F-B5E6-AE29FCE1C0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304E798-7859-40AC-B343-1B06BA999F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544A74-DF52-4A32-AFD7-2377D8FEE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4313E-8AB3-4E4C-B7AE-BF3FC9B67A6B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3B24EB-F636-47DE-AC48-EAE6F9396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AC22D5-0E1C-47ED-B1F6-5A97CE6D5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DF14-B41E-449F-8EAC-419EE499F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11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17198-962D-44AC-AF1A-3660BD158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C6E4D9-F7B1-48BA-B558-BF86BD5D9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46CCA2-2A90-4F11-8B4C-EAB49B72D7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4313E-8AB3-4E4C-B7AE-BF3FC9B67A6B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58B67A-B17B-4FA6-8ACF-B1A68001C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A245F2-F106-4FB4-B900-40CD3EE2AA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1DF14-B41E-449F-8EAC-419EE499F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73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3C40D-3725-4743-9A68-C84FF1477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117BBD-8639-404A-96F9-E33B853064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B0CDB6-9085-44D8-962A-0C988E485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9" y="4284"/>
            <a:ext cx="10511162" cy="684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708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3C40D-3725-4743-9A68-C84FF1477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117BBD-8639-404A-96F9-E33B853064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B997AE-A456-4D00-A51C-07C1E7B61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37" y="0"/>
            <a:ext cx="109372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774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3C40D-3725-4743-9A68-C84FF1477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117BBD-8639-404A-96F9-E33B853064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84C24F-8A3B-4E67-914D-A7E228F56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49" y="0"/>
            <a:ext cx="10937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73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3C40D-3725-4743-9A68-C84FF1477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117BBD-8639-404A-96F9-E33B853064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EA604D-B440-416D-9747-997D9D587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91" y="0"/>
            <a:ext cx="10813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717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3C40D-3725-4743-9A68-C84FF1477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117BBD-8639-404A-96F9-E33B853064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B78EA3-7DA4-4CDB-8A07-4E8F26A2F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18" y="204337"/>
            <a:ext cx="11021963" cy="64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84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3C40D-3725-4743-9A68-C84FF1477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117BBD-8639-404A-96F9-E33B853064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4FE037-CB35-40D5-89C7-32B80F473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29" y="318653"/>
            <a:ext cx="10145541" cy="622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56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3C40D-3725-4743-9A68-C84FF1477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117BBD-8639-404A-96F9-E33B853064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D72E3A-E60A-4C11-A77A-6BD9A74B4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76" y="271022"/>
            <a:ext cx="11631648" cy="631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66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3C40D-3725-4743-9A68-C84FF1477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117BBD-8639-404A-96F9-E33B853064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CEEB2B-84D4-4241-8C09-382FC88E1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740"/>
            <a:ext cx="12192000" cy="621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27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3C40D-3725-4743-9A68-C84FF1477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117BBD-8639-404A-96F9-E33B853064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32EE75-4D02-4B27-B1C3-544DCA4F6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59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3C40D-3725-4743-9A68-C84FF1477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117BBD-8639-404A-96F9-E33B853064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63F4E2-C3A3-4F5C-B81E-09E895BB5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01" y="559293"/>
            <a:ext cx="10404630" cy="517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645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3C40D-3725-4743-9A68-C84FF1477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117BBD-8639-404A-96F9-E33B853064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86E8CF-B2C9-4955-BDD2-00FCC1852F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02" y="242443"/>
            <a:ext cx="10888595" cy="637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036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Леонов Аркадий Дмитриевич</cp:lastModifiedBy>
  <cp:revision>2</cp:revision>
  <cp:lastPrinted>2019-11-07T14:37:02Z</cp:lastPrinted>
  <dcterms:created xsi:type="dcterms:W3CDTF">2019-11-07T12:00:55Z</dcterms:created>
  <dcterms:modified xsi:type="dcterms:W3CDTF">2019-11-07T14:37:06Z</dcterms:modified>
</cp:coreProperties>
</file>