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27.04.2021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03" y="85258"/>
            <a:ext cx="9983593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61" y="380574"/>
            <a:ext cx="9869277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35" y="418680"/>
            <a:ext cx="9888330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71" y="485364"/>
            <a:ext cx="10440857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0" y="380574"/>
            <a:ext cx="10536120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4" y="656838"/>
            <a:ext cx="10402752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13" y="828312"/>
            <a:ext cx="10555173" cy="52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561575"/>
            <a:ext cx="10364646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9" y="999786"/>
            <a:ext cx="10478962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82" y="399627"/>
            <a:ext cx="10288436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17</cp:revision>
  <dcterms:created xsi:type="dcterms:W3CDTF">2020-04-20T08:29:01Z</dcterms:created>
  <dcterms:modified xsi:type="dcterms:W3CDTF">2021-04-27T09:24:26Z</dcterms:modified>
</cp:coreProperties>
</file>