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EB"/>
    <a:srgbClr val="FFEBEB"/>
    <a:srgbClr val="FFFDEB"/>
    <a:srgbClr val="F3F8FF"/>
    <a:srgbClr val="E6F0FE"/>
    <a:srgbClr val="CCE0FE"/>
    <a:srgbClr val="39E77F"/>
    <a:srgbClr val="11DCD3"/>
    <a:srgbClr val="FC000D"/>
    <a:srgbClr val="FCF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6AA61-BDA2-42C0-15C3-356964D27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0BD43B-B049-DB67-C7FC-23F7DED4B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D05746-B997-A90D-5D37-3FCA9D575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3374-0492-40F7-ABDA-BBB96ECF46AC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1C5C36-67C1-501E-C9AA-F9B3E9E2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373B3D-5A14-C5C4-DE93-43080E400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5DD9-E9AF-47CC-957E-112AEDB62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32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A1DCEB-11E5-F2A9-1FA8-8FE94FE7E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AB30AE-5756-B54E-BF86-4E3AEF65A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27AB4B-EA73-A628-153C-20E29FE79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3374-0492-40F7-ABDA-BBB96ECF46AC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30D433-1051-EF68-41E9-05C8C7EE6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C44CD7-A186-73DE-3CB9-C71DBC323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5DD9-E9AF-47CC-957E-112AEDB62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423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0FE1B1-69CC-67A9-DE3C-B20849BBDE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44D16B-CD38-BC58-B230-021793DC5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63FB46-7C14-E2F6-586C-930215793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3374-0492-40F7-ABDA-BBB96ECF46AC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9F060A-9F01-4633-EEB4-BC92E774C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C760FB-B2B3-BD95-2121-7215144D6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5DD9-E9AF-47CC-957E-112AEDB62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95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1979BB-6D03-DF95-00F2-890D01670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83F6A7-E2AB-47D0-8922-6C011BAEE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B0031C-511A-7444-E5C9-16AA935D8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3374-0492-40F7-ABDA-BBB96ECF46AC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837E17-F0CB-2294-AABF-F17C39CB9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2319E3-5A00-FE2E-B953-18F6672E7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5DD9-E9AF-47CC-957E-112AEDB62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69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D66710-1D1E-76D6-BC60-66B0981A8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D88D0C-6CAD-8D86-A7C4-FD08C30D1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E84362-C9DE-B2B6-969E-FCEFE9CC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3374-0492-40F7-ABDA-BBB96ECF46AC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E1C441-7D78-7CCD-1BAC-0F013E5BD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69228B-05D5-CEE6-BAB6-97E51C31B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5DD9-E9AF-47CC-957E-112AEDB62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7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FE1B3-E87F-A26B-7250-31685A40E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C79F4D-8F84-CDE9-F232-B902BB29ED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E851A4-1B4B-FF8C-961C-FBC053EA2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5AD8A2-CC18-0D65-9B4E-6953C1C7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3374-0492-40F7-ABDA-BBB96ECF46AC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8333DA-307D-A4BB-BE37-742B59781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48AE7B-42F0-73EC-D986-0AD5A934C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5DD9-E9AF-47CC-957E-112AEDB62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531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1767F-062F-48ED-D714-7C9330A7A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D3804-7F92-C256-0389-5B8161BD3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83CA10-8355-4150-2986-E1645B6CB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B8FCD1-C5E8-E48D-BF3D-06B13D9EA5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477683-13BD-B767-9FD4-66D86CA303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F88E02F-0F58-5447-A97D-2B67FA038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3374-0492-40F7-ABDA-BBB96ECF46AC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0AA989-9AEF-80E1-EB42-7EEAC0C1D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4891288-3054-03B1-D6AA-1B6C99EBC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5DD9-E9AF-47CC-957E-112AEDB62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35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4B7AE-32E4-17A9-021F-E3A2C0B18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1E26509-03BD-F1E9-079B-E8C3255BA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3374-0492-40F7-ABDA-BBB96ECF46AC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046508-0637-6E00-ACFF-B2F947BEB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22EB9C-07A6-62C0-8F55-77D9C69EA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5DD9-E9AF-47CC-957E-112AEDB62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83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8C1B72-7B7B-D58F-DE1B-937DE2FD8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3374-0492-40F7-ABDA-BBB96ECF46AC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5DE153-C814-1290-323F-EA347569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7E9657-372E-4BF4-DDDF-05EAC5DEC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5DD9-E9AF-47CC-957E-112AEDB62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04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CBA83-3D92-BFB3-797E-7CA089D35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5CBFF1-9708-D5A2-1EFF-35C00A7D9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69F589-2818-7914-C33A-076DC402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BB609B-EE4E-8238-4ED9-901C7CBAC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3374-0492-40F7-ABDA-BBB96ECF46AC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2F42AB-7B57-0F61-9A2A-8B83A681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55C114-AC5D-1867-7299-C5FE33E48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5DD9-E9AF-47CC-957E-112AEDB62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54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57AD9B-1BC2-8759-6230-E7E40AF89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033AFA0-3BC5-ED31-BAE0-9AB055A9D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A5C5A8-CA87-D765-3656-84453182A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444B58-07CB-F2AC-F4AD-AD2EE3BD3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3374-0492-40F7-ABDA-BBB96ECF46AC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2CA890-15A3-7CB1-6920-8303787B6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06362F-E770-A53C-FF2D-8B116FE7C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5DD9-E9AF-47CC-957E-112AEDB62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99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DC245F-9E04-3E16-9E5F-7BB0947F4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CABAE8-B091-A15E-672A-8AA01BAC6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9B0140-F7C8-D31C-1756-D25A572E5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E3374-0492-40F7-ABDA-BBB96ECF46AC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1DEAF0-74F1-C38D-B425-36194E5B1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DE100A-EA4F-F625-9E0B-7D6B1265C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B5DD9-E9AF-47CC-957E-112AEDB62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87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F6083872-D946-5897-884F-4029A882D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43" y="4095301"/>
            <a:ext cx="2330243" cy="1553107"/>
          </a:xfrm>
          <a:prstGeom prst="cloud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02F559-1F05-E026-FBE4-EACA808834F5}"/>
              </a:ext>
            </a:extLst>
          </p:cNvPr>
          <p:cNvSpPr txBox="1"/>
          <p:nvPr/>
        </p:nvSpPr>
        <p:spPr>
          <a:xfrm>
            <a:off x="893683" y="185694"/>
            <a:ext cx="104046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Century Schoolbook" panose="02040604050505020304" pitchFamily="18" charset="0"/>
              </a:rPr>
              <a:t>Наркотики? Скажи – нет!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8CBEE88-52F3-F435-6692-572744DFFBE3}"/>
              </a:ext>
            </a:extLst>
          </p:cNvPr>
          <p:cNvCxnSpPr>
            <a:cxnSpLocks/>
          </p:cNvCxnSpPr>
          <p:nvPr/>
        </p:nvCxnSpPr>
        <p:spPr>
          <a:xfrm>
            <a:off x="-1" y="1047566"/>
            <a:ext cx="12192000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2F387AF-51DB-9167-DF08-656855324E96}"/>
              </a:ext>
            </a:extLst>
          </p:cNvPr>
          <p:cNvCxnSpPr>
            <a:cxnSpLocks/>
          </p:cNvCxnSpPr>
          <p:nvPr/>
        </p:nvCxnSpPr>
        <p:spPr>
          <a:xfrm flipV="1">
            <a:off x="-1" y="5826516"/>
            <a:ext cx="12191999" cy="443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61AB277-2F8D-86E4-FD27-72812DFEEC37}"/>
              </a:ext>
            </a:extLst>
          </p:cNvPr>
          <p:cNvSpPr txBox="1"/>
          <p:nvPr/>
        </p:nvSpPr>
        <p:spPr>
          <a:xfrm>
            <a:off x="2868223" y="5815060"/>
            <a:ext cx="6455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entury Schoolbook" panose="02040604050505020304" pitchFamily="18" charset="0"/>
              </a:rPr>
              <a:t>Здоровье - это твой личный ответственный выбор!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B574525-9FFD-6756-BE1C-D46677B6F076}"/>
              </a:ext>
            </a:extLst>
          </p:cNvPr>
          <p:cNvSpPr txBox="1"/>
          <p:nvPr/>
        </p:nvSpPr>
        <p:spPr>
          <a:xfrm>
            <a:off x="6420771" y="6384503"/>
            <a:ext cx="5109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entury Schoolbook" panose="02040604050505020304" pitchFamily="18" charset="0"/>
              </a:rPr>
              <a:t>Прокуратура Ленинского АО г. Тюмени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0D2D56E-7254-FB09-DB2A-040E648FC2F0}"/>
              </a:ext>
            </a:extLst>
          </p:cNvPr>
          <p:cNvSpPr txBox="1"/>
          <p:nvPr/>
        </p:nvSpPr>
        <p:spPr>
          <a:xfrm>
            <a:off x="2716567" y="1026992"/>
            <a:ext cx="610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Century Schoolbook" panose="02040604050505020304" pitchFamily="18" charset="0"/>
              </a:rPr>
              <a:t>Виды профилактики</a:t>
            </a:r>
          </a:p>
        </p:txBody>
      </p: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28C93787-6D09-27C9-BAAD-0E125FFC7BC6}"/>
              </a:ext>
            </a:extLst>
          </p:cNvPr>
          <p:cNvCxnSpPr>
            <a:cxnSpLocks/>
          </p:cNvCxnSpPr>
          <p:nvPr/>
        </p:nvCxnSpPr>
        <p:spPr>
          <a:xfrm flipH="1">
            <a:off x="2814221" y="1387266"/>
            <a:ext cx="1624614" cy="80551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9613FA23-AA11-E081-4F34-F544F72B42EA}"/>
              </a:ext>
            </a:extLst>
          </p:cNvPr>
          <p:cNvCxnSpPr>
            <a:cxnSpLocks/>
            <a:stCxn id="51" idx="2"/>
          </p:cNvCxnSpPr>
          <p:nvPr/>
        </p:nvCxnSpPr>
        <p:spPr>
          <a:xfrm>
            <a:off x="5770485" y="1396324"/>
            <a:ext cx="0" cy="39370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69A3444A-79B9-8547-F6FB-84424F3C931D}"/>
              </a:ext>
            </a:extLst>
          </p:cNvPr>
          <p:cNvCxnSpPr>
            <a:cxnSpLocks/>
          </p:cNvCxnSpPr>
          <p:nvPr/>
        </p:nvCxnSpPr>
        <p:spPr>
          <a:xfrm>
            <a:off x="7000044" y="1398783"/>
            <a:ext cx="1402671" cy="79400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B89FCD4D-7807-EC03-4E52-9A9F6A4C8B2A}"/>
              </a:ext>
            </a:extLst>
          </p:cNvPr>
          <p:cNvSpPr/>
          <p:nvPr/>
        </p:nvSpPr>
        <p:spPr>
          <a:xfrm>
            <a:off x="2015235" y="2318896"/>
            <a:ext cx="1402663" cy="296185"/>
          </a:xfrm>
          <a:custGeom>
            <a:avLst/>
            <a:gdLst>
              <a:gd name="connsiteX0" fmla="*/ 0 w 1402663"/>
              <a:gd name="connsiteY0" fmla="*/ 49365 h 296185"/>
              <a:gd name="connsiteX1" fmla="*/ 49365 w 1402663"/>
              <a:gd name="connsiteY1" fmla="*/ 0 h 296185"/>
              <a:gd name="connsiteX2" fmla="*/ 510088 w 1402663"/>
              <a:gd name="connsiteY2" fmla="*/ 0 h 296185"/>
              <a:gd name="connsiteX3" fmla="*/ 957772 w 1402663"/>
              <a:gd name="connsiteY3" fmla="*/ 0 h 296185"/>
              <a:gd name="connsiteX4" fmla="*/ 1353298 w 1402663"/>
              <a:gd name="connsiteY4" fmla="*/ 0 h 296185"/>
              <a:gd name="connsiteX5" fmla="*/ 1402663 w 1402663"/>
              <a:gd name="connsiteY5" fmla="*/ 49365 h 296185"/>
              <a:gd name="connsiteX6" fmla="*/ 1402663 w 1402663"/>
              <a:gd name="connsiteY6" fmla="*/ 246820 h 296185"/>
              <a:gd name="connsiteX7" fmla="*/ 1353298 w 1402663"/>
              <a:gd name="connsiteY7" fmla="*/ 296185 h 296185"/>
              <a:gd name="connsiteX8" fmla="*/ 905614 w 1402663"/>
              <a:gd name="connsiteY8" fmla="*/ 296185 h 296185"/>
              <a:gd name="connsiteX9" fmla="*/ 510088 w 1402663"/>
              <a:gd name="connsiteY9" fmla="*/ 296185 h 296185"/>
              <a:gd name="connsiteX10" fmla="*/ 49365 w 1402663"/>
              <a:gd name="connsiteY10" fmla="*/ 296185 h 296185"/>
              <a:gd name="connsiteX11" fmla="*/ 0 w 1402663"/>
              <a:gd name="connsiteY11" fmla="*/ 246820 h 296185"/>
              <a:gd name="connsiteX12" fmla="*/ 0 w 1402663"/>
              <a:gd name="connsiteY12" fmla="*/ 49365 h 29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02663" h="296185" extrusionOk="0">
                <a:moveTo>
                  <a:pt x="0" y="49365"/>
                </a:moveTo>
                <a:cubicBezTo>
                  <a:pt x="1068" y="25841"/>
                  <a:pt x="24855" y="489"/>
                  <a:pt x="49365" y="0"/>
                </a:cubicBezTo>
                <a:cubicBezTo>
                  <a:pt x="221141" y="-40436"/>
                  <a:pt x="370503" y="46961"/>
                  <a:pt x="510088" y="0"/>
                </a:cubicBezTo>
                <a:cubicBezTo>
                  <a:pt x="649673" y="-46961"/>
                  <a:pt x="837080" y="5748"/>
                  <a:pt x="957772" y="0"/>
                </a:cubicBezTo>
                <a:cubicBezTo>
                  <a:pt x="1078464" y="-5748"/>
                  <a:pt x="1220333" y="19761"/>
                  <a:pt x="1353298" y="0"/>
                </a:cubicBezTo>
                <a:cubicBezTo>
                  <a:pt x="1375995" y="3704"/>
                  <a:pt x="1402457" y="17952"/>
                  <a:pt x="1402663" y="49365"/>
                </a:cubicBezTo>
                <a:cubicBezTo>
                  <a:pt x="1424526" y="89801"/>
                  <a:pt x="1402555" y="204534"/>
                  <a:pt x="1402663" y="246820"/>
                </a:cubicBezTo>
                <a:cubicBezTo>
                  <a:pt x="1395489" y="272747"/>
                  <a:pt x="1380952" y="297854"/>
                  <a:pt x="1353298" y="296185"/>
                </a:cubicBezTo>
                <a:cubicBezTo>
                  <a:pt x="1240961" y="346549"/>
                  <a:pt x="1124738" y="247209"/>
                  <a:pt x="905614" y="296185"/>
                </a:cubicBezTo>
                <a:cubicBezTo>
                  <a:pt x="686490" y="345161"/>
                  <a:pt x="642743" y="267861"/>
                  <a:pt x="510088" y="296185"/>
                </a:cubicBezTo>
                <a:cubicBezTo>
                  <a:pt x="377433" y="324509"/>
                  <a:pt x="163066" y="286283"/>
                  <a:pt x="49365" y="296185"/>
                </a:cubicBezTo>
                <a:cubicBezTo>
                  <a:pt x="17336" y="292709"/>
                  <a:pt x="4669" y="269097"/>
                  <a:pt x="0" y="246820"/>
                </a:cubicBezTo>
                <a:cubicBezTo>
                  <a:pt x="-14446" y="152934"/>
                  <a:pt x="10418" y="103037"/>
                  <a:pt x="0" y="49365"/>
                </a:cubicBezTo>
                <a:close/>
              </a:path>
            </a:pathLst>
          </a:cu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="" xmlns:ask="http://schemas.microsoft.com/office/drawing/2018/sketchyshapes" sd="55066570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tx1"/>
                </a:solidFill>
                <a:latin typeface="Century Schoolbook" panose="02040604050505020304" pitchFamily="18" charset="0"/>
              </a:rPr>
              <a:t>первичная</a:t>
            </a: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FAEE8CB9-362A-5692-EFCD-5BC0C6F8E6C8}"/>
              </a:ext>
            </a:extLst>
          </p:cNvPr>
          <p:cNvSpPr/>
          <p:nvPr/>
        </p:nvSpPr>
        <p:spPr>
          <a:xfrm>
            <a:off x="5018108" y="1838158"/>
            <a:ext cx="1402663" cy="300624"/>
          </a:xfrm>
          <a:custGeom>
            <a:avLst/>
            <a:gdLst>
              <a:gd name="connsiteX0" fmla="*/ 0 w 1402663"/>
              <a:gd name="connsiteY0" fmla="*/ 50105 h 300624"/>
              <a:gd name="connsiteX1" fmla="*/ 50105 w 1402663"/>
              <a:gd name="connsiteY1" fmla="*/ 0 h 300624"/>
              <a:gd name="connsiteX2" fmla="*/ 484256 w 1402663"/>
              <a:gd name="connsiteY2" fmla="*/ 0 h 300624"/>
              <a:gd name="connsiteX3" fmla="*/ 944456 w 1402663"/>
              <a:gd name="connsiteY3" fmla="*/ 0 h 300624"/>
              <a:gd name="connsiteX4" fmla="*/ 1352558 w 1402663"/>
              <a:gd name="connsiteY4" fmla="*/ 0 h 300624"/>
              <a:gd name="connsiteX5" fmla="*/ 1402663 w 1402663"/>
              <a:gd name="connsiteY5" fmla="*/ 50105 h 300624"/>
              <a:gd name="connsiteX6" fmla="*/ 1402663 w 1402663"/>
              <a:gd name="connsiteY6" fmla="*/ 250519 h 300624"/>
              <a:gd name="connsiteX7" fmla="*/ 1352558 w 1402663"/>
              <a:gd name="connsiteY7" fmla="*/ 300624 h 300624"/>
              <a:gd name="connsiteX8" fmla="*/ 918407 w 1402663"/>
              <a:gd name="connsiteY8" fmla="*/ 300624 h 300624"/>
              <a:gd name="connsiteX9" fmla="*/ 510305 w 1402663"/>
              <a:gd name="connsiteY9" fmla="*/ 300624 h 300624"/>
              <a:gd name="connsiteX10" fmla="*/ 50105 w 1402663"/>
              <a:gd name="connsiteY10" fmla="*/ 300624 h 300624"/>
              <a:gd name="connsiteX11" fmla="*/ 0 w 1402663"/>
              <a:gd name="connsiteY11" fmla="*/ 250519 h 300624"/>
              <a:gd name="connsiteX12" fmla="*/ 0 w 1402663"/>
              <a:gd name="connsiteY12" fmla="*/ 50105 h 30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02663" h="300624" extrusionOk="0">
                <a:moveTo>
                  <a:pt x="0" y="50105"/>
                </a:moveTo>
                <a:cubicBezTo>
                  <a:pt x="-6112" y="19621"/>
                  <a:pt x="24717" y="-4270"/>
                  <a:pt x="50105" y="0"/>
                </a:cubicBezTo>
                <a:cubicBezTo>
                  <a:pt x="203485" y="-45976"/>
                  <a:pt x="284769" y="32107"/>
                  <a:pt x="484256" y="0"/>
                </a:cubicBezTo>
                <a:cubicBezTo>
                  <a:pt x="683743" y="-32107"/>
                  <a:pt x="716253" y="37870"/>
                  <a:pt x="944456" y="0"/>
                </a:cubicBezTo>
                <a:cubicBezTo>
                  <a:pt x="1172659" y="-37870"/>
                  <a:pt x="1178816" y="37862"/>
                  <a:pt x="1352558" y="0"/>
                </a:cubicBezTo>
                <a:cubicBezTo>
                  <a:pt x="1379414" y="2245"/>
                  <a:pt x="1402774" y="24441"/>
                  <a:pt x="1402663" y="50105"/>
                </a:cubicBezTo>
                <a:cubicBezTo>
                  <a:pt x="1416495" y="116723"/>
                  <a:pt x="1393436" y="188884"/>
                  <a:pt x="1402663" y="250519"/>
                </a:cubicBezTo>
                <a:cubicBezTo>
                  <a:pt x="1401518" y="275482"/>
                  <a:pt x="1384923" y="298687"/>
                  <a:pt x="1352558" y="300624"/>
                </a:cubicBezTo>
                <a:cubicBezTo>
                  <a:pt x="1163605" y="313612"/>
                  <a:pt x="1056862" y="275905"/>
                  <a:pt x="918407" y="300624"/>
                </a:cubicBezTo>
                <a:cubicBezTo>
                  <a:pt x="779952" y="325343"/>
                  <a:pt x="668055" y="260990"/>
                  <a:pt x="510305" y="300624"/>
                </a:cubicBezTo>
                <a:cubicBezTo>
                  <a:pt x="352555" y="340258"/>
                  <a:pt x="228408" y="253351"/>
                  <a:pt x="50105" y="300624"/>
                </a:cubicBezTo>
                <a:cubicBezTo>
                  <a:pt x="24041" y="299980"/>
                  <a:pt x="-1623" y="277582"/>
                  <a:pt x="0" y="250519"/>
                </a:cubicBezTo>
                <a:cubicBezTo>
                  <a:pt x="-8494" y="181481"/>
                  <a:pt x="9926" y="91390"/>
                  <a:pt x="0" y="50105"/>
                </a:cubicBezTo>
                <a:close/>
              </a:path>
            </a:pathLst>
          </a:cu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="" xmlns:ask="http://schemas.microsoft.com/office/drawing/2018/sketchyshapes" sd="150043545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tx1"/>
                </a:solidFill>
                <a:latin typeface="Century Schoolbook" panose="02040604050505020304" pitchFamily="18" charset="0"/>
              </a:rPr>
              <a:t>вторичная</a:t>
            </a: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206F948C-AF71-E84B-67D9-ECECB398A489}"/>
              </a:ext>
            </a:extLst>
          </p:cNvPr>
          <p:cNvSpPr/>
          <p:nvPr/>
        </p:nvSpPr>
        <p:spPr>
          <a:xfrm>
            <a:off x="8007667" y="2325523"/>
            <a:ext cx="1402663" cy="296185"/>
          </a:xfrm>
          <a:custGeom>
            <a:avLst/>
            <a:gdLst>
              <a:gd name="connsiteX0" fmla="*/ 0 w 1402663"/>
              <a:gd name="connsiteY0" fmla="*/ 49365 h 296185"/>
              <a:gd name="connsiteX1" fmla="*/ 49365 w 1402663"/>
              <a:gd name="connsiteY1" fmla="*/ 0 h 296185"/>
              <a:gd name="connsiteX2" fmla="*/ 444891 w 1402663"/>
              <a:gd name="connsiteY2" fmla="*/ 0 h 296185"/>
              <a:gd name="connsiteX3" fmla="*/ 905614 w 1402663"/>
              <a:gd name="connsiteY3" fmla="*/ 0 h 296185"/>
              <a:gd name="connsiteX4" fmla="*/ 1353298 w 1402663"/>
              <a:gd name="connsiteY4" fmla="*/ 0 h 296185"/>
              <a:gd name="connsiteX5" fmla="*/ 1402663 w 1402663"/>
              <a:gd name="connsiteY5" fmla="*/ 49365 h 296185"/>
              <a:gd name="connsiteX6" fmla="*/ 1402663 w 1402663"/>
              <a:gd name="connsiteY6" fmla="*/ 246820 h 296185"/>
              <a:gd name="connsiteX7" fmla="*/ 1353298 w 1402663"/>
              <a:gd name="connsiteY7" fmla="*/ 296185 h 296185"/>
              <a:gd name="connsiteX8" fmla="*/ 918654 w 1402663"/>
              <a:gd name="connsiteY8" fmla="*/ 296185 h 296185"/>
              <a:gd name="connsiteX9" fmla="*/ 523127 w 1402663"/>
              <a:gd name="connsiteY9" fmla="*/ 296185 h 296185"/>
              <a:gd name="connsiteX10" fmla="*/ 49365 w 1402663"/>
              <a:gd name="connsiteY10" fmla="*/ 296185 h 296185"/>
              <a:gd name="connsiteX11" fmla="*/ 0 w 1402663"/>
              <a:gd name="connsiteY11" fmla="*/ 246820 h 296185"/>
              <a:gd name="connsiteX12" fmla="*/ 0 w 1402663"/>
              <a:gd name="connsiteY12" fmla="*/ 49365 h 29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02663" h="296185" extrusionOk="0">
                <a:moveTo>
                  <a:pt x="0" y="49365"/>
                </a:moveTo>
                <a:cubicBezTo>
                  <a:pt x="1385" y="26677"/>
                  <a:pt x="19486" y="831"/>
                  <a:pt x="49365" y="0"/>
                </a:cubicBezTo>
                <a:cubicBezTo>
                  <a:pt x="138580" y="-41617"/>
                  <a:pt x="265810" y="36332"/>
                  <a:pt x="444891" y="0"/>
                </a:cubicBezTo>
                <a:cubicBezTo>
                  <a:pt x="623972" y="-36332"/>
                  <a:pt x="776282" y="16427"/>
                  <a:pt x="905614" y="0"/>
                </a:cubicBezTo>
                <a:cubicBezTo>
                  <a:pt x="1034946" y="-16427"/>
                  <a:pt x="1152706" y="11648"/>
                  <a:pt x="1353298" y="0"/>
                </a:cubicBezTo>
                <a:cubicBezTo>
                  <a:pt x="1380683" y="1509"/>
                  <a:pt x="1401740" y="24845"/>
                  <a:pt x="1402663" y="49365"/>
                </a:cubicBezTo>
                <a:cubicBezTo>
                  <a:pt x="1411768" y="144239"/>
                  <a:pt x="1388709" y="206675"/>
                  <a:pt x="1402663" y="246820"/>
                </a:cubicBezTo>
                <a:cubicBezTo>
                  <a:pt x="1401410" y="275255"/>
                  <a:pt x="1376046" y="290864"/>
                  <a:pt x="1353298" y="296185"/>
                </a:cubicBezTo>
                <a:cubicBezTo>
                  <a:pt x="1211973" y="304096"/>
                  <a:pt x="1032290" y="288669"/>
                  <a:pt x="918654" y="296185"/>
                </a:cubicBezTo>
                <a:cubicBezTo>
                  <a:pt x="805018" y="303701"/>
                  <a:pt x="640723" y="290864"/>
                  <a:pt x="523127" y="296185"/>
                </a:cubicBezTo>
                <a:cubicBezTo>
                  <a:pt x="405531" y="301506"/>
                  <a:pt x="249179" y="248546"/>
                  <a:pt x="49365" y="296185"/>
                </a:cubicBezTo>
                <a:cubicBezTo>
                  <a:pt x="24302" y="297807"/>
                  <a:pt x="-4479" y="271003"/>
                  <a:pt x="0" y="246820"/>
                </a:cubicBezTo>
                <a:cubicBezTo>
                  <a:pt x="-12593" y="154107"/>
                  <a:pt x="7582" y="120314"/>
                  <a:pt x="0" y="49365"/>
                </a:cubicBezTo>
                <a:close/>
              </a:path>
            </a:pathLst>
          </a:cu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="" xmlns:ask="http://schemas.microsoft.com/office/drawing/2018/sketchyshapes" sd="161658304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tx1"/>
                </a:solidFill>
                <a:latin typeface="Century Schoolbook" panose="02040604050505020304" pitchFamily="18" charset="0"/>
              </a:rPr>
              <a:t>третичная</a:t>
            </a:r>
          </a:p>
        </p:txBody>
      </p:sp>
      <p:cxnSp>
        <p:nvCxnSpPr>
          <p:cNvPr id="71" name="Прямая со стрелкой 70">
            <a:extLst>
              <a:ext uri="{FF2B5EF4-FFF2-40B4-BE49-F238E27FC236}">
                <a16:creationId xmlns:a16="http://schemas.microsoft.com/office/drawing/2014/main" id="{C6DF8F28-D17E-1B39-C5A9-E08B5A5B3273}"/>
              </a:ext>
            </a:extLst>
          </p:cNvPr>
          <p:cNvCxnSpPr>
            <a:cxnSpLocks/>
          </p:cNvCxnSpPr>
          <p:nvPr/>
        </p:nvCxnSpPr>
        <p:spPr>
          <a:xfrm flipH="1">
            <a:off x="1639413" y="2823099"/>
            <a:ext cx="511945" cy="605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Прямая со стрелкой 102">
            <a:extLst>
              <a:ext uri="{FF2B5EF4-FFF2-40B4-BE49-F238E27FC236}">
                <a16:creationId xmlns:a16="http://schemas.microsoft.com/office/drawing/2014/main" id="{13BBCDED-D0BF-9741-CC10-C655233AC0A9}"/>
              </a:ext>
            </a:extLst>
          </p:cNvPr>
          <p:cNvCxnSpPr>
            <a:cxnSpLocks/>
          </p:cNvCxnSpPr>
          <p:nvPr/>
        </p:nvCxnSpPr>
        <p:spPr>
          <a:xfrm>
            <a:off x="3022842" y="2823099"/>
            <a:ext cx="399495" cy="632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Прямоугольник: скругленные углы 106">
            <a:extLst>
              <a:ext uri="{FF2B5EF4-FFF2-40B4-BE49-F238E27FC236}">
                <a16:creationId xmlns:a16="http://schemas.microsoft.com/office/drawing/2014/main" id="{27046797-D9EF-5A51-2073-20C231CEAD2F}"/>
              </a:ext>
            </a:extLst>
          </p:cNvPr>
          <p:cNvSpPr/>
          <p:nvPr/>
        </p:nvSpPr>
        <p:spPr>
          <a:xfrm>
            <a:off x="79900" y="3544284"/>
            <a:ext cx="2352582" cy="464274"/>
          </a:xfrm>
          <a:custGeom>
            <a:avLst/>
            <a:gdLst>
              <a:gd name="connsiteX0" fmla="*/ 0 w 2352582"/>
              <a:gd name="connsiteY0" fmla="*/ 77381 h 464274"/>
              <a:gd name="connsiteX1" fmla="*/ 77381 w 2352582"/>
              <a:gd name="connsiteY1" fmla="*/ 0 h 464274"/>
              <a:gd name="connsiteX2" fmla="*/ 582880 w 2352582"/>
              <a:gd name="connsiteY2" fmla="*/ 0 h 464274"/>
              <a:gd name="connsiteX3" fmla="*/ 1110356 w 2352582"/>
              <a:gd name="connsiteY3" fmla="*/ 0 h 464274"/>
              <a:gd name="connsiteX4" fmla="*/ 1637833 w 2352582"/>
              <a:gd name="connsiteY4" fmla="*/ 0 h 464274"/>
              <a:gd name="connsiteX5" fmla="*/ 2275201 w 2352582"/>
              <a:gd name="connsiteY5" fmla="*/ 0 h 464274"/>
              <a:gd name="connsiteX6" fmla="*/ 2352582 w 2352582"/>
              <a:gd name="connsiteY6" fmla="*/ 77381 h 464274"/>
              <a:gd name="connsiteX7" fmla="*/ 2352582 w 2352582"/>
              <a:gd name="connsiteY7" fmla="*/ 386893 h 464274"/>
              <a:gd name="connsiteX8" fmla="*/ 2275201 w 2352582"/>
              <a:gd name="connsiteY8" fmla="*/ 464274 h 464274"/>
              <a:gd name="connsiteX9" fmla="*/ 1725746 w 2352582"/>
              <a:gd name="connsiteY9" fmla="*/ 464274 h 464274"/>
              <a:gd name="connsiteX10" fmla="*/ 1242226 w 2352582"/>
              <a:gd name="connsiteY10" fmla="*/ 464274 h 464274"/>
              <a:gd name="connsiteX11" fmla="*/ 714749 w 2352582"/>
              <a:gd name="connsiteY11" fmla="*/ 464274 h 464274"/>
              <a:gd name="connsiteX12" fmla="*/ 77381 w 2352582"/>
              <a:gd name="connsiteY12" fmla="*/ 464274 h 464274"/>
              <a:gd name="connsiteX13" fmla="*/ 0 w 2352582"/>
              <a:gd name="connsiteY13" fmla="*/ 386893 h 464274"/>
              <a:gd name="connsiteX14" fmla="*/ 0 w 2352582"/>
              <a:gd name="connsiteY14" fmla="*/ 77381 h 46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2582" h="464274" extrusionOk="0">
                <a:moveTo>
                  <a:pt x="0" y="77381"/>
                </a:moveTo>
                <a:cubicBezTo>
                  <a:pt x="9995" y="36732"/>
                  <a:pt x="35874" y="-2297"/>
                  <a:pt x="77381" y="0"/>
                </a:cubicBezTo>
                <a:cubicBezTo>
                  <a:pt x="256592" y="-12115"/>
                  <a:pt x="440378" y="3176"/>
                  <a:pt x="582880" y="0"/>
                </a:cubicBezTo>
                <a:cubicBezTo>
                  <a:pt x="725382" y="-3176"/>
                  <a:pt x="962418" y="51981"/>
                  <a:pt x="1110356" y="0"/>
                </a:cubicBezTo>
                <a:cubicBezTo>
                  <a:pt x="1258294" y="-51981"/>
                  <a:pt x="1419158" y="44109"/>
                  <a:pt x="1637833" y="0"/>
                </a:cubicBezTo>
                <a:cubicBezTo>
                  <a:pt x="1856508" y="-44109"/>
                  <a:pt x="2114940" y="15324"/>
                  <a:pt x="2275201" y="0"/>
                </a:cubicBezTo>
                <a:cubicBezTo>
                  <a:pt x="2324130" y="5514"/>
                  <a:pt x="2351325" y="37870"/>
                  <a:pt x="2352582" y="77381"/>
                </a:cubicBezTo>
                <a:cubicBezTo>
                  <a:pt x="2360960" y="169656"/>
                  <a:pt x="2320115" y="236371"/>
                  <a:pt x="2352582" y="386893"/>
                </a:cubicBezTo>
                <a:cubicBezTo>
                  <a:pt x="2349564" y="424610"/>
                  <a:pt x="2316096" y="471482"/>
                  <a:pt x="2275201" y="464274"/>
                </a:cubicBezTo>
                <a:cubicBezTo>
                  <a:pt x="2045959" y="508470"/>
                  <a:pt x="1870473" y="455042"/>
                  <a:pt x="1725746" y="464274"/>
                </a:cubicBezTo>
                <a:cubicBezTo>
                  <a:pt x="1581019" y="473506"/>
                  <a:pt x="1480759" y="431251"/>
                  <a:pt x="1242226" y="464274"/>
                </a:cubicBezTo>
                <a:cubicBezTo>
                  <a:pt x="1003693" y="497297"/>
                  <a:pt x="954911" y="415667"/>
                  <a:pt x="714749" y="464274"/>
                </a:cubicBezTo>
                <a:cubicBezTo>
                  <a:pt x="474587" y="512881"/>
                  <a:pt x="215039" y="461207"/>
                  <a:pt x="77381" y="464274"/>
                </a:cubicBezTo>
                <a:cubicBezTo>
                  <a:pt x="38446" y="459567"/>
                  <a:pt x="1648" y="422253"/>
                  <a:pt x="0" y="386893"/>
                </a:cubicBezTo>
                <a:cubicBezTo>
                  <a:pt x="-24164" y="269822"/>
                  <a:pt x="20612" y="165132"/>
                  <a:pt x="0" y="77381"/>
                </a:cubicBezTo>
                <a:close/>
              </a:path>
            </a:pathLst>
          </a:cu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="" xmlns:ask="http://schemas.microsoft.com/office/drawing/2018/sketchyshapes" sd="171927798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санитарно-гигиеническое воспитание населения</a:t>
            </a:r>
          </a:p>
        </p:txBody>
      </p:sp>
      <p:sp>
        <p:nvSpPr>
          <p:cNvPr id="108" name="Прямоугольник: скругленные углы 107">
            <a:extLst>
              <a:ext uri="{FF2B5EF4-FFF2-40B4-BE49-F238E27FC236}">
                <a16:creationId xmlns:a16="http://schemas.microsoft.com/office/drawing/2014/main" id="{1926CD0A-43DF-5AA9-3B14-0B383719C56F}"/>
              </a:ext>
            </a:extLst>
          </p:cNvPr>
          <p:cNvSpPr/>
          <p:nvPr/>
        </p:nvSpPr>
        <p:spPr>
          <a:xfrm>
            <a:off x="2476874" y="3550907"/>
            <a:ext cx="2352582" cy="459835"/>
          </a:xfrm>
          <a:custGeom>
            <a:avLst/>
            <a:gdLst>
              <a:gd name="connsiteX0" fmla="*/ 0 w 2352582"/>
              <a:gd name="connsiteY0" fmla="*/ 76641 h 459835"/>
              <a:gd name="connsiteX1" fmla="*/ 76641 w 2352582"/>
              <a:gd name="connsiteY1" fmla="*/ 0 h 459835"/>
              <a:gd name="connsiteX2" fmla="*/ 582480 w 2352582"/>
              <a:gd name="connsiteY2" fmla="*/ 0 h 459835"/>
              <a:gd name="connsiteX3" fmla="*/ 1110312 w 2352582"/>
              <a:gd name="connsiteY3" fmla="*/ 0 h 459835"/>
              <a:gd name="connsiteX4" fmla="*/ 1638144 w 2352582"/>
              <a:gd name="connsiteY4" fmla="*/ 0 h 459835"/>
              <a:gd name="connsiteX5" fmla="*/ 2275941 w 2352582"/>
              <a:gd name="connsiteY5" fmla="*/ 0 h 459835"/>
              <a:gd name="connsiteX6" fmla="*/ 2352582 w 2352582"/>
              <a:gd name="connsiteY6" fmla="*/ 76641 h 459835"/>
              <a:gd name="connsiteX7" fmla="*/ 2352582 w 2352582"/>
              <a:gd name="connsiteY7" fmla="*/ 383194 h 459835"/>
              <a:gd name="connsiteX8" fmla="*/ 2275941 w 2352582"/>
              <a:gd name="connsiteY8" fmla="*/ 459835 h 459835"/>
              <a:gd name="connsiteX9" fmla="*/ 1726116 w 2352582"/>
              <a:gd name="connsiteY9" fmla="*/ 459835 h 459835"/>
              <a:gd name="connsiteX10" fmla="*/ 1242270 w 2352582"/>
              <a:gd name="connsiteY10" fmla="*/ 459835 h 459835"/>
              <a:gd name="connsiteX11" fmla="*/ 714438 w 2352582"/>
              <a:gd name="connsiteY11" fmla="*/ 459835 h 459835"/>
              <a:gd name="connsiteX12" fmla="*/ 76641 w 2352582"/>
              <a:gd name="connsiteY12" fmla="*/ 459835 h 459835"/>
              <a:gd name="connsiteX13" fmla="*/ 0 w 2352582"/>
              <a:gd name="connsiteY13" fmla="*/ 383194 h 459835"/>
              <a:gd name="connsiteX14" fmla="*/ 0 w 2352582"/>
              <a:gd name="connsiteY14" fmla="*/ 76641 h 45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2582" h="459835" extrusionOk="0">
                <a:moveTo>
                  <a:pt x="0" y="76641"/>
                </a:moveTo>
                <a:cubicBezTo>
                  <a:pt x="3798" y="35106"/>
                  <a:pt x="38844" y="-8467"/>
                  <a:pt x="76641" y="0"/>
                </a:cubicBezTo>
                <a:cubicBezTo>
                  <a:pt x="228931" y="-19902"/>
                  <a:pt x="342588" y="54227"/>
                  <a:pt x="582480" y="0"/>
                </a:cubicBezTo>
                <a:cubicBezTo>
                  <a:pt x="822372" y="-54227"/>
                  <a:pt x="967367" y="7212"/>
                  <a:pt x="1110312" y="0"/>
                </a:cubicBezTo>
                <a:cubicBezTo>
                  <a:pt x="1253257" y="-7212"/>
                  <a:pt x="1466319" y="24194"/>
                  <a:pt x="1638144" y="0"/>
                </a:cubicBezTo>
                <a:cubicBezTo>
                  <a:pt x="1809969" y="-24194"/>
                  <a:pt x="2023518" y="589"/>
                  <a:pt x="2275941" y="0"/>
                </a:cubicBezTo>
                <a:cubicBezTo>
                  <a:pt x="2320826" y="2277"/>
                  <a:pt x="2349724" y="41646"/>
                  <a:pt x="2352582" y="76641"/>
                </a:cubicBezTo>
                <a:cubicBezTo>
                  <a:pt x="2380706" y="212535"/>
                  <a:pt x="2318883" y="263265"/>
                  <a:pt x="2352582" y="383194"/>
                </a:cubicBezTo>
                <a:cubicBezTo>
                  <a:pt x="2350398" y="421889"/>
                  <a:pt x="2316945" y="465019"/>
                  <a:pt x="2275941" y="459835"/>
                </a:cubicBezTo>
                <a:cubicBezTo>
                  <a:pt x="2054950" y="500784"/>
                  <a:pt x="1866901" y="435491"/>
                  <a:pt x="1726116" y="459835"/>
                </a:cubicBezTo>
                <a:cubicBezTo>
                  <a:pt x="1585331" y="484179"/>
                  <a:pt x="1404799" y="406926"/>
                  <a:pt x="1242270" y="459835"/>
                </a:cubicBezTo>
                <a:cubicBezTo>
                  <a:pt x="1079741" y="512744"/>
                  <a:pt x="878355" y="438251"/>
                  <a:pt x="714438" y="459835"/>
                </a:cubicBezTo>
                <a:cubicBezTo>
                  <a:pt x="550521" y="481419"/>
                  <a:pt x="363034" y="410684"/>
                  <a:pt x="76641" y="459835"/>
                </a:cubicBezTo>
                <a:cubicBezTo>
                  <a:pt x="40229" y="452508"/>
                  <a:pt x="251" y="424398"/>
                  <a:pt x="0" y="383194"/>
                </a:cubicBezTo>
                <a:cubicBezTo>
                  <a:pt x="-14930" y="320584"/>
                  <a:pt x="31870" y="196468"/>
                  <a:pt x="0" y="76641"/>
                </a:cubicBezTo>
                <a:close/>
              </a:path>
            </a:pathLst>
          </a:cu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="" xmlns:ask="http://schemas.microsoft.com/office/drawing/2018/sketchyshapes" sd="171927798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активная воспитательная работа с молодежью</a:t>
            </a:r>
          </a:p>
        </p:txBody>
      </p:sp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1A5BED27-52EA-284C-7BED-CB22AEB910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83372" y="4085736"/>
            <a:ext cx="2086311" cy="1441971"/>
          </a:xfrm>
          <a:prstGeom prst="rect">
            <a:avLst/>
          </a:prstGeom>
        </p:spPr>
      </p:pic>
      <p:sp>
        <p:nvSpPr>
          <p:cNvPr id="120" name="Прямоугольник: скругленные углы 119">
            <a:extLst>
              <a:ext uri="{FF2B5EF4-FFF2-40B4-BE49-F238E27FC236}">
                <a16:creationId xmlns:a16="http://schemas.microsoft.com/office/drawing/2014/main" id="{7E096E9D-D6F5-8CA9-9658-7066452CC701}"/>
              </a:ext>
            </a:extLst>
          </p:cNvPr>
          <p:cNvSpPr/>
          <p:nvPr/>
        </p:nvSpPr>
        <p:spPr>
          <a:xfrm>
            <a:off x="9511861" y="3546305"/>
            <a:ext cx="2352583" cy="464274"/>
          </a:xfrm>
          <a:custGeom>
            <a:avLst/>
            <a:gdLst>
              <a:gd name="connsiteX0" fmla="*/ 0 w 2352583"/>
              <a:gd name="connsiteY0" fmla="*/ 77381 h 464274"/>
              <a:gd name="connsiteX1" fmla="*/ 77381 w 2352583"/>
              <a:gd name="connsiteY1" fmla="*/ 0 h 464274"/>
              <a:gd name="connsiteX2" fmla="*/ 626836 w 2352583"/>
              <a:gd name="connsiteY2" fmla="*/ 0 h 464274"/>
              <a:gd name="connsiteX3" fmla="*/ 1198270 w 2352583"/>
              <a:gd name="connsiteY3" fmla="*/ 0 h 464274"/>
              <a:gd name="connsiteX4" fmla="*/ 1681790 w 2352583"/>
              <a:gd name="connsiteY4" fmla="*/ 0 h 464274"/>
              <a:gd name="connsiteX5" fmla="*/ 2275202 w 2352583"/>
              <a:gd name="connsiteY5" fmla="*/ 0 h 464274"/>
              <a:gd name="connsiteX6" fmla="*/ 2352583 w 2352583"/>
              <a:gd name="connsiteY6" fmla="*/ 77381 h 464274"/>
              <a:gd name="connsiteX7" fmla="*/ 2352583 w 2352583"/>
              <a:gd name="connsiteY7" fmla="*/ 386893 h 464274"/>
              <a:gd name="connsiteX8" fmla="*/ 2275202 w 2352583"/>
              <a:gd name="connsiteY8" fmla="*/ 464274 h 464274"/>
              <a:gd name="connsiteX9" fmla="*/ 1681790 w 2352583"/>
              <a:gd name="connsiteY9" fmla="*/ 464274 h 464274"/>
              <a:gd name="connsiteX10" fmla="*/ 1110357 w 2352583"/>
              <a:gd name="connsiteY10" fmla="*/ 464274 h 464274"/>
              <a:gd name="connsiteX11" fmla="*/ 582880 w 2352583"/>
              <a:gd name="connsiteY11" fmla="*/ 464274 h 464274"/>
              <a:gd name="connsiteX12" fmla="*/ 77381 w 2352583"/>
              <a:gd name="connsiteY12" fmla="*/ 464274 h 464274"/>
              <a:gd name="connsiteX13" fmla="*/ 0 w 2352583"/>
              <a:gd name="connsiteY13" fmla="*/ 386893 h 464274"/>
              <a:gd name="connsiteX14" fmla="*/ 0 w 2352583"/>
              <a:gd name="connsiteY14" fmla="*/ 77381 h 46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2583" h="464274" extrusionOk="0">
                <a:moveTo>
                  <a:pt x="0" y="77381"/>
                </a:moveTo>
                <a:cubicBezTo>
                  <a:pt x="-9236" y="32005"/>
                  <a:pt x="23729" y="-3587"/>
                  <a:pt x="77381" y="0"/>
                </a:cubicBezTo>
                <a:cubicBezTo>
                  <a:pt x="202516" y="-63067"/>
                  <a:pt x="484152" y="30507"/>
                  <a:pt x="626836" y="0"/>
                </a:cubicBezTo>
                <a:cubicBezTo>
                  <a:pt x="769521" y="-30507"/>
                  <a:pt x="1046571" y="50751"/>
                  <a:pt x="1198270" y="0"/>
                </a:cubicBezTo>
                <a:cubicBezTo>
                  <a:pt x="1349969" y="-50751"/>
                  <a:pt x="1574484" y="47100"/>
                  <a:pt x="1681790" y="0"/>
                </a:cubicBezTo>
                <a:cubicBezTo>
                  <a:pt x="1789096" y="-47100"/>
                  <a:pt x="2155325" y="36651"/>
                  <a:pt x="2275202" y="0"/>
                </a:cubicBezTo>
                <a:cubicBezTo>
                  <a:pt x="2315964" y="3855"/>
                  <a:pt x="2343659" y="35579"/>
                  <a:pt x="2352583" y="77381"/>
                </a:cubicBezTo>
                <a:cubicBezTo>
                  <a:pt x="2364995" y="210561"/>
                  <a:pt x="2324810" y="262820"/>
                  <a:pt x="2352583" y="386893"/>
                </a:cubicBezTo>
                <a:cubicBezTo>
                  <a:pt x="2346964" y="425508"/>
                  <a:pt x="2328169" y="457926"/>
                  <a:pt x="2275202" y="464274"/>
                </a:cubicBezTo>
                <a:cubicBezTo>
                  <a:pt x="2005505" y="469848"/>
                  <a:pt x="1862387" y="409948"/>
                  <a:pt x="1681790" y="464274"/>
                </a:cubicBezTo>
                <a:cubicBezTo>
                  <a:pt x="1501193" y="518600"/>
                  <a:pt x="1275787" y="455293"/>
                  <a:pt x="1110357" y="464274"/>
                </a:cubicBezTo>
                <a:cubicBezTo>
                  <a:pt x="944927" y="473255"/>
                  <a:pt x="776611" y="401368"/>
                  <a:pt x="582880" y="464274"/>
                </a:cubicBezTo>
                <a:cubicBezTo>
                  <a:pt x="389149" y="527180"/>
                  <a:pt x="220843" y="419696"/>
                  <a:pt x="77381" y="464274"/>
                </a:cubicBezTo>
                <a:cubicBezTo>
                  <a:pt x="38851" y="456305"/>
                  <a:pt x="3845" y="434679"/>
                  <a:pt x="0" y="386893"/>
                </a:cubicBezTo>
                <a:cubicBezTo>
                  <a:pt x="-29237" y="236582"/>
                  <a:pt x="27172" y="204249"/>
                  <a:pt x="0" y="77381"/>
                </a:cubicBezTo>
                <a:close/>
              </a:path>
            </a:pathLst>
          </a:cu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="" xmlns:ask="http://schemas.microsoft.com/office/drawing/2018/sketchyshapes" sd="34665393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трудовая реабилитация</a:t>
            </a:r>
            <a:b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</a:b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больных наркоманией</a:t>
            </a:r>
          </a:p>
        </p:txBody>
      </p:sp>
      <p:sp>
        <p:nvSpPr>
          <p:cNvPr id="123" name="Прямоугольник: скругленные углы 122">
            <a:extLst>
              <a:ext uri="{FF2B5EF4-FFF2-40B4-BE49-F238E27FC236}">
                <a16:creationId xmlns:a16="http://schemas.microsoft.com/office/drawing/2014/main" id="{DC042A90-6E70-FF6B-441C-6E0300309835}"/>
              </a:ext>
            </a:extLst>
          </p:cNvPr>
          <p:cNvSpPr/>
          <p:nvPr/>
        </p:nvSpPr>
        <p:spPr>
          <a:xfrm>
            <a:off x="6732779" y="3544097"/>
            <a:ext cx="2557698" cy="457651"/>
          </a:xfrm>
          <a:custGeom>
            <a:avLst/>
            <a:gdLst>
              <a:gd name="connsiteX0" fmla="*/ 0 w 2557698"/>
              <a:gd name="connsiteY0" fmla="*/ 76277 h 457651"/>
              <a:gd name="connsiteX1" fmla="*/ 76277 w 2557698"/>
              <a:gd name="connsiteY1" fmla="*/ 0 h 457651"/>
              <a:gd name="connsiteX2" fmla="*/ 533254 w 2557698"/>
              <a:gd name="connsiteY2" fmla="*/ 0 h 457651"/>
              <a:gd name="connsiteX3" fmla="*/ 1062386 w 2557698"/>
              <a:gd name="connsiteY3" fmla="*/ 0 h 457651"/>
              <a:gd name="connsiteX4" fmla="*/ 1471261 w 2557698"/>
              <a:gd name="connsiteY4" fmla="*/ 0 h 457651"/>
              <a:gd name="connsiteX5" fmla="*/ 1952289 w 2557698"/>
              <a:gd name="connsiteY5" fmla="*/ 0 h 457651"/>
              <a:gd name="connsiteX6" fmla="*/ 2481421 w 2557698"/>
              <a:gd name="connsiteY6" fmla="*/ 0 h 457651"/>
              <a:gd name="connsiteX7" fmla="*/ 2557698 w 2557698"/>
              <a:gd name="connsiteY7" fmla="*/ 76277 h 457651"/>
              <a:gd name="connsiteX8" fmla="*/ 2557698 w 2557698"/>
              <a:gd name="connsiteY8" fmla="*/ 381374 h 457651"/>
              <a:gd name="connsiteX9" fmla="*/ 2481421 w 2557698"/>
              <a:gd name="connsiteY9" fmla="*/ 457651 h 457651"/>
              <a:gd name="connsiteX10" fmla="*/ 2072547 w 2557698"/>
              <a:gd name="connsiteY10" fmla="*/ 457651 h 457651"/>
              <a:gd name="connsiteX11" fmla="*/ 1591518 w 2557698"/>
              <a:gd name="connsiteY11" fmla="*/ 457651 h 457651"/>
              <a:gd name="connsiteX12" fmla="*/ 1110489 w 2557698"/>
              <a:gd name="connsiteY12" fmla="*/ 457651 h 457651"/>
              <a:gd name="connsiteX13" fmla="*/ 629460 w 2557698"/>
              <a:gd name="connsiteY13" fmla="*/ 457651 h 457651"/>
              <a:gd name="connsiteX14" fmla="*/ 76277 w 2557698"/>
              <a:gd name="connsiteY14" fmla="*/ 457651 h 457651"/>
              <a:gd name="connsiteX15" fmla="*/ 0 w 2557698"/>
              <a:gd name="connsiteY15" fmla="*/ 381374 h 457651"/>
              <a:gd name="connsiteX16" fmla="*/ 0 w 2557698"/>
              <a:gd name="connsiteY16" fmla="*/ 76277 h 45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57698" h="457651" extrusionOk="0">
                <a:moveTo>
                  <a:pt x="0" y="76277"/>
                </a:moveTo>
                <a:cubicBezTo>
                  <a:pt x="390" y="24337"/>
                  <a:pt x="33385" y="1139"/>
                  <a:pt x="76277" y="0"/>
                </a:cubicBezTo>
                <a:cubicBezTo>
                  <a:pt x="267967" y="-22301"/>
                  <a:pt x="405432" y="51191"/>
                  <a:pt x="533254" y="0"/>
                </a:cubicBezTo>
                <a:cubicBezTo>
                  <a:pt x="661076" y="-51191"/>
                  <a:pt x="921221" y="8172"/>
                  <a:pt x="1062386" y="0"/>
                </a:cubicBezTo>
                <a:cubicBezTo>
                  <a:pt x="1203551" y="-8172"/>
                  <a:pt x="1352423" y="19458"/>
                  <a:pt x="1471261" y="0"/>
                </a:cubicBezTo>
                <a:cubicBezTo>
                  <a:pt x="1590100" y="-19458"/>
                  <a:pt x="1847039" y="28427"/>
                  <a:pt x="1952289" y="0"/>
                </a:cubicBezTo>
                <a:cubicBezTo>
                  <a:pt x="2057539" y="-28427"/>
                  <a:pt x="2365601" y="28710"/>
                  <a:pt x="2481421" y="0"/>
                </a:cubicBezTo>
                <a:cubicBezTo>
                  <a:pt x="2522680" y="775"/>
                  <a:pt x="2558715" y="33709"/>
                  <a:pt x="2557698" y="76277"/>
                </a:cubicBezTo>
                <a:cubicBezTo>
                  <a:pt x="2587971" y="186293"/>
                  <a:pt x="2538059" y="269391"/>
                  <a:pt x="2557698" y="381374"/>
                </a:cubicBezTo>
                <a:cubicBezTo>
                  <a:pt x="2554067" y="423798"/>
                  <a:pt x="2526536" y="458042"/>
                  <a:pt x="2481421" y="457651"/>
                </a:cubicBezTo>
                <a:cubicBezTo>
                  <a:pt x="2399050" y="504781"/>
                  <a:pt x="2219660" y="424448"/>
                  <a:pt x="2072547" y="457651"/>
                </a:cubicBezTo>
                <a:cubicBezTo>
                  <a:pt x="1925434" y="490854"/>
                  <a:pt x="1785858" y="431308"/>
                  <a:pt x="1591518" y="457651"/>
                </a:cubicBezTo>
                <a:cubicBezTo>
                  <a:pt x="1397178" y="483994"/>
                  <a:pt x="1286917" y="438521"/>
                  <a:pt x="1110489" y="457651"/>
                </a:cubicBezTo>
                <a:cubicBezTo>
                  <a:pt x="934061" y="476781"/>
                  <a:pt x="812232" y="452354"/>
                  <a:pt x="629460" y="457651"/>
                </a:cubicBezTo>
                <a:cubicBezTo>
                  <a:pt x="446688" y="462948"/>
                  <a:pt x="227417" y="421723"/>
                  <a:pt x="76277" y="457651"/>
                </a:cubicBezTo>
                <a:cubicBezTo>
                  <a:pt x="45596" y="454295"/>
                  <a:pt x="-3657" y="435200"/>
                  <a:pt x="0" y="381374"/>
                </a:cubicBezTo>
                <a:cubicBezTo>
                  <a:pt x="-1454" y="238416"/>
                  <a:pt x="8996" y="181523"/>
                  <a:pt x="0" y="76277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399601101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медицинская реабилитация больных наркоманией</a:t>
            </a:r>
            <a:endParaRPr lang="ru-RU" dirty="0"/>
          </a:p>
        </p:txBody>
      </p:sp>
      <p:cxnSp>
        <p:nvCxnSpPr>
          <p:cNvPr id="125" name="Прямая со стрелкой 124">
            <a:extLst>
              <a:ext uri="{FF2B5EF4-FFF2-40B4-BE49-F238E27FC236}">
                <a16:creationId xmlns:a16="http://schemas.microsoft.com/office/drawing/2014/main" id="{EA63216E-2813-F4E5-7AF2-4C4835BA08D1}"/>
              </a:ext>
            </a:extLst>
          </p:cNvPr>
          <p:cNvCxnSpPr>
            <a:cxnSpLocks/>
          </p:cNvCxnSpPr>
          <p:nvPr/>
        </p:nvCxnSpPr>
        <p:spPr>
          <a:xfrm flipH="1">
            <a:off x="7534222" y="2819093"/>
            <a:ext cx="477406" cy="598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Прямая со стрелкой 127">
            <a:extLst>
              <a:ext uri="{FF2B5EF4-FFF2-40B4-BE49-F238E27FC236}">
                <a16:creationId xmlns:a16="http://schemas.microsoft.com/office/drawing/2014/main" id="{81AC6B7D-7A85-0030-5938-CDE67CA8E3CD}"/>
              </a:ext>
            </a:extLst>
          </p:cNvPr>
          <p:cNvCxnSpPr/>
          <p:nvPr/>
        </p:nvCxnSpPr>
        <p:spPr>
          <a:xfrm>
            <a:off x="9314333" y="2792672"/>
            <a:ext cx="395056" cy="636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1" name="Рисунок 130">
            <a:extLst>
              <a:ext uri="{FF2B5EF4-FFF2-40B4-BE49-F238E27FC236}">
                <a16:creationId xmlns:a16="http://schemas.microsoft.com/office/drawing/2014/main" id="{C0C4661F-1B9F-89D8-D920-FF227EDE0F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32779" y="4085736"/>
            <a:ext cx="2330243" cy="1508183"/>
          </a:xfrm>
          <a:prstGeom prst="rect">
            <a:avLst/>
          </a:prstGeom>
        </p:spPr>
      </p:pic>
      <p:pic>
        <p:nvPicPr>
          <p:cNvPr id="137" name="Рисунок 136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5D2459CE-07E7-DAFF-BB9A-7E9FE82B77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330" y="4144403"/>
            <a:ext cx="2479266" cy="1466571"/>
          </a:xfrm>
          <a:prstGeom prst="rect">
            <a:avLst/>
          </a:prstGeom>
        </p:spPr>
      </p:pic>
      <p:pic>
        <p:nvPicPr>
          <p:cNvPr id="139" name="Рисунок 13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2862C53-B4D9-4DF5-5B6F-AD780A64BB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745" y="5859277"/>
            <a:ext cx="837611" cy="892056"/>
          </a:xfrm>
          <a:prstGeom prst="rect">
            <a:avLst/>
          </a:prstGeom>
        </p:spPr>
      </p:pic>
      <p:sp>
        <p:nvSpPr>
          <p:cNvPr id="142" name="Прямоугольник: скругленные углы 141">
            <a:extLst>
              <a:ext uri="{FF2B5EF4-FFF2-40B4-BE49-F238E27FC236}">
                <a16:creationId xmlns:a16="http://schemas.microsoft.com/office/drawing/2014/main" id="{055345EB-CF2C-E325-7708-7B1F4831CD43}"/>
              </a:ext>
            </a:extLst>
          </p:cNvPr>
          <p:cNvSpPr/>
          <p:nvPr/>
        </p:nvSpPr>
        <p:spPr>
          <a:xfrm>
            <a:off x="4594195" y="2725992"/>
            <a:ext cx="2352579" cy="631144"/>
          </a:xfrm>
          <a:custGeom>
            <a:avLst/>
            <a:gdLst>
              <a:gd name="connsiteX0" fmla="*/ 0 w 2352579"/>
              <a:gd name="connsiteY0" fmla="*/ 105193 h 631144"/>
              <a:gd name="connsiteX1" fmla="*/ 105193 w 2352579"/>
              <a:gd name="connsiteY1" fmla="*/ 0 h 631144"/>
              <a:gd name="connsiteX2" fmla="*/ 619319 w 2352579"/>
              <a:gd name="connsiteY2" fmla="*/ 0 h 631144"/>
              <a:gd name="connsiteX3" fmla="*/ 1176290 w 2352579"/>
              <a:gd name="connsiteY3" fmla="*/ 0 h 631144"/>
              <a:gd name="connsiteX4" fmla="*/ 1754682 w 2352579"/>
              <a:gd name="connsiteY4" fmla="*/ 0 h 631144"/>
              <a:gd name="connsiteX5" fmla="*/ 2247386 w 2352579"/>
              <a:gd name="connsiteY5" fmla="*/ 0 h 631144"/>
              <a:gd name="connsiteX6" fmla="*/ 2352579 w 2352579"/>
              <a:gd name="connsiteY6" fmla="*/ 105193 h 631144"/>
              <a:gd name="connsiteX7" fmla="*/ 2352579 w 2352579"/>
              <a:gd name="connsiteY7" fmla="*/ 525951 h 631144"/>
              <a:gd name="connsiteX8" fmla="*/ 2247386 w 2352579"/>
              <a:gd name="connsiteY8" fmla="*/ 631144 h 631144"/>
              <a:gd name="connsiteX9" fmla="*/ 1690416 w 2352579"/>
              <a:gd name="connsiteY9" fmla="*/ 631144 h 631144"/>
              <a:gd name="connsiteX10" fmla="*/ 1154868 w 2352579"/>
              <a:gd name="connsiteY10" fmla="*/ 631144 h 631144"/>
              <a:gd name="connsiteX11" fmla="*/ 662163 w 2352579"/>
              <a:gd name="connsiteY11" fmla="*/ 631144 h 631144"/>
              <a:gd name="connsiteX12" fmla="*/ 105193 w 2352579"/>
              <a:gd name="connsiteY12" fmla="*/ 631144 h 631144"/>
              <a:gd name="connsiteX13" fmla="*/ 0 w 2352579"/>
              <a:gd name="connsiteY13" fmla="*/ 525951 h 631144"/>
              <a:gd name="connsiteX14" fmla="*/ 0 w 2352579"/>
              <a:gd name="connsiteY14" fmla="*/ 105193 h 63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2579" h="631144" extrusionOk="0">
                <a:moveTo>
                  <a:pt x="0" y="105193"/>
                </a:moveTo>
                <a:cubicBezTo>
                  <a:pt x="-2974" y="55974"/>
                  <a:pt x="45372" y="-2121"/>
                  <a:pt x="105193" y="0"/>
                </a:cubicBezTo>
                <a:cubicBezTo>
                  <a:pt x="274746" y="-48573"/>
                  <a:pt x="460737" y="26959"/>
                  <a:pt x="619319" y="0"/>
                </a:cubicBezTo>
                <a:cubicBezTo>
                  <a:pt x="777901" y="-26959"/>
                  <a:pt x="977365" y="43271"/>
                  <a:pt x="1176290" y="0"/>
                </a:cubicBezTo>
                <a:cubicBezTo>
                  <a:pt x="1375215" y="-43271"/>
                  <a:pt x="1621686" y="68200"/>
                  <a:pt x="1754682" y="0"/>
                </a:cubicBezTo>
                <a:cubicBezTo>
                  <a:pt x="1887678" y="-68200"/>
                  <a:pt x="2037434" y="2458"/>
                  <a:pt x="2247386" y="0"/>
                </a:cubicBezTo>
                <a:cubicBezTo>
                  <a:pt x="2309969" y="-1723"/>
                  <a:pt x="2337140" y="43852"/>
                  <a:pt x="2352579" y="105193"/>
                </a:cubicBezTo>
                <a:cubicBezTo>
                  <a:pt x="2381554" y="191550"/>
                  <a:pt x="2321141" y="429744"/>
                  <a:pt x="2352579" y="525951"/>
                </a:cubicBezTo>
                <a:cubicBezTo>
                  <a:pt x="2364306" y="585932"/>
                  <a:pt x="2298382" y="638912"/>
                  <a:pt x="2247386" y="631144"/>
                </a:cubicBezTo>
                <a:cubicBezTo>
                  <a:pt x="2030903" y="682085"/>
                  <a:pt x="1911667" y="600327"/>
                  <a:pt x="1690416" y="631144"/>
                </a:cubicBezTo>
                <a:cubicBezTo>
                  <a:pt x="1469165" y="661961"/>
                  <a:pt x="1395491" y="590226"/>
                  <a:pt x="1154868" y="631144"/>
                </a:cubicBezTo>
                <a:cubicBezTo>
                  <a:pt x="914245" y="672062"/>
                  <a:pt x="775244" y="626543"/>
                  <a:pt x="662163" y="631144"/>
                </a:cubicBezTo>
                <a:cubicBezTo>
                  <a:pt x="549082" y="635745"/>
                  <a:pt x="351667" y="585925"/>
                  <a:pt x="105193" y="631144"/>
                </a:cubicBezTo>
                <a:cubicBezTo>
                  <a:pt x="44384" y="630238"/>
                  <a:pt x="3126" y="581854"/>
                  <a:pt x="0" y="525951"/>
                </a:cubicBezTo>
                <a:cubicBezTo>
                  <a:pt x="-29535" y="323853"/>
                  <a:pt x="45681" y="206891"/>
                  <a:pt x="0" y="105193"/>
                </a:cubicBezTo>
                <a:close/>
              </a:path>
            </a:pathLst>
          </a:cu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="" xmlns:ask="http://schemas.microsoft.com/office/drawing/2018/sketchyshapes" sd="51261613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выявление всех лиц, </a:t>
            </a:r>
            <a:b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</a:b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которые употребляли </a:t>
            </a:r>
            <a:b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</a:b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психоактивные средства</a:t>
            </a:r>
          </a:p>
        </p:txBody>
      </p:sp>
      <p:cxnSp>
        <p:nvCxnSpPr>
          <p:cNvPr id="144" name="Прямая со стрелкой 143">
            <a:extLst>
              <a:ext uri="{FF2B5EF4-FFF2-40B4-BE49-F238E27FC236}">
                <a16:creationId xmlns:a16="http://schemas.microsoft.com/office/drawing/2014/main" id="{A1D9B476-314D-8612-9A4C-C19994194538}"/>
              </a:ext>
            </a:extLst>
          </p:cNvPr>
          <p:cNvCxnSpPr/>
          <p:nvPr/>
        </p:nvCxnSpPr>
        <p:spPr>
          <a:xfrm>
            <a:off x="5761607" y="2258189"/>
            <a:ext cx="0" cy="356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2022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52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Schoolbook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Мазан Юлия Витальевна</dc:creator>
  <cp:lastModifiedBy>Гарбуз Любовь Владимировна</cp:lastModifiedBy>
  <cp:revision>27</cp:revision>
  <cp:lastPrinted>2023-07-17T04:10:55Z</cp:lastPrinted>
  <dcterms:created xsi:type="dcterms:W3CDTF">2023-04-12T07:03:12Z</dcterms:created>
  <dcterms:modified xsi:type="dcterms:W3CDTF">2023-07-17T04:44:09Z</dcterms:modified>
</cp:coreProperties>
</file>