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35" y="104311"/>
            <a:ext cx="9888330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2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30" y="437732"/>
            <a:ext cx="9602540" cy="5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3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45" y="494890"/>
            <a:ext cx="9735909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49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56" y="504417"/>
            <a:ext cx="10307488" cy="584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92" y="342469"/>
            <a:ext cx="10136015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61" y="637785"/>
            <a:ext cx="10231278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4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9" y="847364"/>
            <a:ext cx="10478962" cy="51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4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56" y="666364"/>
            <a:ext cx="10307488" cy="55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6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03" y="1190312"/>
            <a:ext cx="10345594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10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6458E-0C4D-4812-803B-4E4ABA9CA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25B497-8593-4EE8-8BD4-35B945B150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40" y="504417"/>
            <a:ext cx="10174120" cy="584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111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13</cp:revision>
  <dcterms:created xsi:type="dcterms:W3CDTF">2020-04-20T08:29:01Z</dcterms:created>
  <dcterms:modified xsi:type="dcterms:W3CDTF">2020-10-19T14:01:49Z</dcterms:modified>
</cp:coreProperties>
</file>