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59" r:id="rId5"/>
    <p:sldId id="26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3D13B-F15F-4D6B-8894-C497976F53CF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6CC12-F1C7-4276-8C24-4DEF3C3E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9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6425C-AEFF-4092-8D09-8C913DC5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5E45D6-79FF-472E-A92D-521633BB9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DE8452-FFBF-41D7-B4E6-6E0510EA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791913-D888-4C3A-9EC7-8C82470F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A675E2-F3D6-4FC3-82FF-DB8091B7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4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2A04A-42E9-400D-876E-A05EB684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45C848-BD73-40F1-BC4C-DEE445D6F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722FA-DF68-4AAC-B27F-429B032F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349FA-FA19-408F-AB0D-9E0FCCF0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3B7FA4-95AC-4649-8981-059D1EAB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3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0B2B5-1320-45E6-89F4-8C1FDCE8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6CC125-7D7B-48E3-9124-CD1401834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003EC1-260C-4316-A76E-DD49562D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6F7870-1FFD-4A91-AAE8-AC2A5369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0DF385-C939-48C7-B0B5-6BC0CCA8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0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2CE3D-5A91-411D-B7B8-35CB8FD4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D58817-3B43-4F27-9590-8D570D94D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400B14-E81F-4662-AEFF-17AF23B31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BF4336-08E2-471D-B918-355A50D7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6D29C2-4933-4DC5-922B-5D04809A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B5DEF9-0776-4DA3-A843-6311D447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7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845E9-6844-4656-9CC1-D3C79480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C8A9C7-ABFF-4FB2-93C9-303D5F8CD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03465-CD85-49AC-B363-39864B88F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99165F-7406-4952-9FB1-8153708EC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DC828-B9CC-43B8-9DE1-54A717BB2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DCF57D5-48C5-42C2-BBB5-26ABD7D4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5071A4-4EA7-4371-A241-B2A54DB80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7DB0A3-2914-4072-8289-1ACF427F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16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CDFA8-FE7F-4578-A827-6E0AA39C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4E84D8-A03B-4E45-AB63-251D2D8CD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2BC7EE-238B-4127-BE89-1F96A0CB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2E3692-B602-4D04-8020-E5C920035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02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AC113B-DC00-4823-B122-7E41E7AD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78732B-426F-4196-AF20-29EB0F3D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638056-BB49-413C-9363-86602841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91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01897-36EC-47A2-B996-5ED330BA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B15FEA-A75B-4573-A486-C771675B6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2B4422-910D-430B-AC18-73D440E77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94B6DF-8C84-42BE-96D0-2A5EDBBB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37456-565F-46BC-B066-8B6E6CF1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B56762-9C7A-4B09-B8FC-E7332DF2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72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2E999-FD5B-4C5F-879E-2AEE6EB4E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145E48-7D51-4128-95BC-C6845664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8CE1AF-8373-428D-88CF-03F1AC31B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583D65-1416-47E7-8FB2-82FC920C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9BB18B-16DD-4305-A448-5F3042FC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0A514B-4D93-44FB-9E4D-CFE6EF38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9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5DA2C-6660-4CAB-8E82-0D5DE99C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614AA8-0F32-4ECC-9655-ACC888D4B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24B70-C39D-4380-9778-EF8698BC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563AE-87C8-4141-9A13-E40BD3C8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DB21C0-8178-49C4-86F9-4C3B01A0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5E98E5-023F-4B18-B3DD-57C70EE17A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7B0D3E-1FBB-491D-AF24-C759FB5E4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27789A-5399-4EA6-86D1-E62E4218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DC57F9-A6DD-426D-A696-C80F1790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FFFE1E-D907-4548-8EFC-601BAEDD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98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61933-D58A-4964-8FF5-69A5A981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2C904-7F0E-43B5-8467-BA1B26FAE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231C2A-0DAF-462A-B361-61FA7F9D59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A1B83-4409-4FE8-AC13-7D2B497E66D6}" type="datetimeFigureOut">
              <a:rPr lang="ru-RU" smtClean="0"/>
              <a:t>12.10.2018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B8238-0DB1-42AC-82D6-659A394BA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C3E695-BCD2-46CE-A150-F4310747A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C6ACBA7-0DB8-45E7-A53C-75277AFF1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3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EFFF5E-217A-4E23-AEA9-58F5ACABF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97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2FC469-8ECD-470B-B2B8-386E9F488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296897-158F-469B-AC0F-5A3290ED2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83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AA38F9-549B-4E0F-B02C-216ECD5AB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9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844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23C5F0-2714-4E18-A16F-E638F0354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576"/>
            <a:ext cx="12192001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6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7EBE6-4D65-4310-99A1-3F4448641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97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262925-30FF-4E0A-9374-7D0D67013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" y="290512"/>
            <a:ext cx="11515725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13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CDE52C-279A-46EF-81C1-D5CF466D9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68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1F2FD3-E25C-43EE-ACA9-027743178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557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FF5627-8E46-4E62-8B2F-A2D682D4D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68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56A792-50FF-4BB6-98C3-8923A83A2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" y="257175"/>
            <a:ext cx="1084897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469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Хлопьянов Александр Александрович</dc:creator>
  <cp:lastModifiedBy>Хлопьянов Александр Александрович</cp:lastModifiedBy>
  <cp:revision>18</cp:revision>
  <cp:lastPrinted>2018-06-13T07:35:19Z</cp:lastPrinted>
  <dcterms:created xsi:type="dcterms:W3CDTF">2018-02-20T08:16:56Z</dcterms:created>
  <dcterms:modified xsi:type="dcterms:W3CDTF">2018-10-12T12:10:06Z</dcterms:modified>
</cp:coreProperties>
</file>