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5816B7-D5F1-49EB-9530-3348BF5F7F31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DEC198-3AB4-4431-BBD0-7153232641D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9103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EC198-3AB4-4431-BBD0-7153232641D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11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FD9825-CAC3-40DF-B033-397A603D6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B9FA8FF-14A7-4C49-89CA-68265AC717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100B72-7E8E-4A78-B153-262CA3576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88DB3A-9680-454C-B922-754A80B36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EAC3A2-8F84-41C2-B2E2-784A14EAD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82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AFDC0B-6E50-4AF5-A490-18FC79E17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93674D-A700-470A-BF73-2D30DA7FD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B81C8B4-27A7-4CA4-95C9-ECD5D5970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D0457A-6F2B-41F7-B847-D6A878002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647E0A-A54A-4BF0-B4B4-6DA1B4EF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84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7B5D1E8-497F-44C0-88B2-5E6F71A35F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3C575D-26D0-44A2-92B4-CD6D29F282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D4C0E2-0AFF-4457-B20A-11B96B845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158770-38C5-4751-8F71-C575197A0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E75DBFD-07BC-4328-B78A-70ABC997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95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50A52-F5A4-440F-9E12-FC7693A7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8BBBCE-203D-47E2-9A7C-DBAB082DB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F6E680-1FBE-4BD3-98BF-7B67E10AE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7A1A73C-5CCD-4FA8-910C-0B1705337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5E9A5A-0CF5-473F-9298-D30B63CC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3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6F894-D0C1-4D73-A145-8269886D3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00CF474-972F-4CBA-AA85-EF48D64527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BB3E768-0ECB-4D10-A0A2-D611E95D4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99CAC3-736C-4844-950B-616B5738A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150894-146E-449E-B4F4-133B3F076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00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C828D2-D921-4A1D-8013-CEA91BBD3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77D6F2-AB98-414A-AF0E-1CEBCDD9F4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CA3F79F-A3F8-4A4C-9212-A1FEC57A24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02D79D6-27E2-4E3C-9933-509112D58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45464AC-A04F-40E9-9592-B799219E1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06AC75-EF1A-4263-9199-284BF7B3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812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95FAD0-440F-401D-B869-D3D196AE8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3191928-FA5D-4E4B-BC7F-0B57CD9A2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572673F-200A-4379-B057-8A9756EF70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D6BCBF0-D7B4-40AA-B846-BF48409E68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9E1EE0F-B0D7-4568-BCD0-2DE8A9C12F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D994056-38B6-4E30-90F4-7C12365FA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4C90D55-79C2-4DA0-961A-26FF02710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7BC1937-E592-4582-A9C9-74AAB6375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887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0156C-1630-49D7-97B1-6CD68B592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7D60BDB-A374-4298-A35A-2753D58E8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C1B6067-E470-4E8A-B5A6-E8FA1B53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95280EC-32B0-44A2-BFD1-B9149675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060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8B79C5-D4AE-46DC-A163-FCEBA1D6F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8DEB47E-5A0D-4BC7-A927-C8799480A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C1A6075-9848-40D2-ABDB-270630617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6945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22F251-A20E-4FD1-A6D5-4A3504254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CE748C-BEE7-47F8-A96A-328256EAE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B0A96B-B955-4927-A752-B0BBFE72D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93CB17-6667-4ECA-9D5F-B8097EE44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675FCF-3305-452C-8D35-6219063F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70C3A5-DAFF-4A32-AE49-6D758322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02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ECBC26-C2EE-40BB-9532-656C7D2C4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CFE937F-1421-4F0F-B7F2-5793568B95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94ACF92-F832-4F32-8940-E7F241C8B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6FCA149-7B34-4074-B49B-4978A4C91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EFB24-51B5-4461-86C3-2EE60F0A4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99E72FB-E98C-4891-8F4F-FD4704F5B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28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EEC0DF-2715-444F-A64E-02D153012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952C2FC-71C8-437C-8399-4EB470CAE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B0E372-192B-4ED2-9E0B-914F71178F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30670-9676-4EFE-913B-857FDEC06552}" type="datetimeFigureOut">
              <a:rPr lang="ru-RU" smtClean="0"/>
              <a:t>15.06.2021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414A82-9DD2-4655-A10A-E6CB223F6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ECC785-B961-43D0-9D1B-41283C448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C3B0-FEA5-40AD-93A9-267B91DE97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41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Картинки мошенники\wSV8D8G-Jf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0" y="-2299"/>
            <a:ext cx="4182930" cy="2543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D:\Картинки мошенники\JlHhsGfFNa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5" y="3765231"/>
            <a:ext cx="3314193" cy="3092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06889" y="161523"/>
            <a:ext cx="4898368" cy="2515974"/>
          </a:xfrm>
        </p:spPr>
        <p:txBody>
          <a:bodyPr>
            <a:normAutofit lnSpcReduction="10000"/>
          </a:bodyPr>
          <a:lstStyle/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Поступил НЕОЖИДАННЫЙ звонок от сотрудников банка, пенсионного фонда, органов правоохраны или иного органа государственной власти – немедленно прекращайте разговор. ЭТО МОШЕННИКИ.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Позвонили из банка с каким-то вопросом или просьбой – не вступайте в беседу. ЭТО ОПАСНО!  Выполняя указания собеседника, вы можете потерять свои сбережения.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3737" y="2581452"/>
            <a:ext cx="896448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anose="020506040505050202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Прокуратура Курганской </a:t>
            </a:r>
          </a:p>
          <a:p>
            <a:pPr algn="ctr"/>
            <a:r>
              <a:rPr lang="ru-RU" sz="36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Bookman Old Style" panose="020506040505050202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области предупреждает!!!</a:t>
            </a:r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9618C792-E124-4532-8601-1DA6321BA938}"/>
              </a:ext>
            </a:extLst>
          </p:cNvPr>
          <p:cNvSpPr txBox="1">
            <a:spLocks/>
          </p:cNvSpPr>
          <p:nvPr/>
        </p:nvSpPr>
        <p:spPr>
          <a:xfrm>
            <a:off x="181431" y="3917633"/>
            <a:ext cx="5470689" cy="2940365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0" indent="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None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None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None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Сотрудник полиции никогда не потребует перевода ваших денег в целях поимки преступника, а работник банка перечислит их на другой счет ТОЛЬКО ЕСЛИ ВЫ СТАНЕТЕ ИНИЦИАТОРОМ такой операции. Когда слышите обратное, знайте – ЭТО ОБМАН.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ru-RU" sz="1900" dirty="0"/>
              <a:t>НИКОГДА НИКОМУ НЕ СООБЩАЙТЕ ДАННЫЕ СВОЕЙ БАНКОВСКОЙ КАРТЫ. Даже работнику банка для выполнения его работы они не нужны. </a:t>
            </a:r>
            <a:r>
              <a:rPr lang="ru-RU" sz="1900"/>
              <a:t>Незнакомец, желающий получить эти сведения – преступник,  независимо </a:t>
            </a:r>
            <a:r>
              <a:rPr lang="ru-RU" sz="2000"/>
              <a:t>от того,  кем этот  человек  представился.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0794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</TotalTime>
  <Words>134</Words>
  <Application>Microsoft Office PowerPoint</Application>
  <PresentationFormat>Экран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Arial Unicode MS</vt:lpstr>
      <vt:lpstr>Bookman Old Style</vt:lpstr>
      <vt:lpstr>Calibri</vt:lpstr>
      <vt:lpstr>Calibri Light</vt:lpstr>
      <vt:lpstr>Wingdings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Komaraxe</dc:creator>
  <cp:lastModifiedBy>Комаров Александр Андреевич</cp:lastModifiedBy>
  <cp:revision>16</cp:revision>
  <cp:lastPrinted>2021-06-15T05:58:23Z</cp:lastPrinted>
  <dcterms:created xsi:type="dcterms:W3CDTF">2021-06-14T17:28:17Z</dcterms:created>
  <dcterms:modified xsi:type="dcterms:W3CDTF">2021-06-15T06:45:58Z</dcterms:modified>
</cp:coreProperties>
</file>