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188075" cy="93202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287400"/>
            <a:ext cx="9048488" cy="6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505800"/>
            <a:ext cx="9048488" cy="5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505800"/>
            <a:ext cx="9048488" cy="5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9508"/>
            <a:ext cx="12199982" cy="537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152116"/>
            <a:ext cx="10979848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6" y="648983"/>
            <a:ext cx="12138188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911"/>
            <a:ext cx="12200908" cy="498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4" y="121633"/>
            <a:ext cx="11534632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346"/>
            <a:ext cx="12192000" cy="629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72" y="133826"/>
            <a:ext cx="10967655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Бобков Иван Данилович</cp:lastModifiedBy>
  <cp:revision>57</cp:revision>
  <cp:lastPrinted>2022-07-12T12:31:38Z</cp:lastPrinted>
  <dcterms:created xsi:type="dcterms:W3CDTF">2020-04-20T08:29:01Z</dcterms:created>
  <dcterms:modified xsi:type="dcterms:W3CDTF">2022-08-08T07:32:09Z</dcterms:modified>
</cp:coreProperties>
</file>