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  <p:sldMasterId id="2147483845" r:id="rId2"/>
  </p:sldMasterIdLst>
  <p:notesMasterIdLst>
    <p:notesMasterId r:id="rId18"/>
  </p:notesMasterIdLst>
  <p:sldIdLst>
    <p:sldId id="256" r:id="rId3"/>
    <p:sldId id="258" r:id="rId4"/>
    <p:sldId id="260" r:id="rId5"/>
    <p:sldId id="262" r:id="rId6"/>
    <p:sldId id="263" r:id="rId7"/>
    <p:sldId id="264" r:id="rId8"/>
    <p:sldId id="266" r:id="rId9"/>
    <p:sldId id="268" r:id="rId10"/>
    <p:sldId id="269" r:id="rId11"/>
    <p:sldId id="272" r:id="rId12"/>
    <p:sldId id="271" r:id="rId13"/>
    <p:sldId id="273" r:id="rId14"/>
    <p:sldId id="274" r:id="rId15"/>
    <p:sldId id="275" r:id="rId16"/>
    <p:sldId id="27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688CBC-BCAB-4D63-8A67-D31CD300356D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6699BA-AD27-459D-A16F-DA02F6948DFE}">
      <dgm:prSet phldrT="[Текст]" custT="1"/>
      <dgm:spPr/>
      <dgm:t>
        <a:bodyPr/>
        <a:lstStyle/>
        <a:p>
          <a:pPr marL="0" algn="l">
            <a:lnSpc>
              <a:spcPct val="80000"/>
            </a:lnSpc>
            <a:spcAft>
              <a:spcPts val="0"/>
            </a:spcAft>
          </a:pPr>
          <a:endParaRPr lang="ru-RU" sz="1600" b="1" dirty="0">
            <a:solidFill>
              <a:schemeClr val="accent5"/>
            </a:solidFill>
          </a:endParaRPr>
        </a:p>
      </dgm:t>
    </dgm:pt>
    <dgm:pt modelId="{BD44F50F-C01C-4D39-8893-4036766EEA83}" type="sibTrans" cxnId="{305B61B7-2772-44B4-817C-A54C418F3A68}">
      <dgm:prSet/>
      <dgm:spPr/>
      <dgm:t>
        <a:bodyPr/>
        <a:lstStyle/>
        <a:p>
          <a:endParaRPr lang="ru-RU"/>
        </a:p>
      </dgm:t>
    </dgm:pt>
    <dgm:pt modelId="{DE9DB35A-C57B-4DED-A4F6-5306FE30D110}" type="parTrans" cxnId="{305B61B7-2772-44B4-817C-A54C418F3A68}">
      <dgm:prSet/>
      <dgm:spPr/>
      <dgm:t>
        <a:bodyPr/>
        <a:lstStyle/>
        <a:p>
          <a:endParaRPr lang="ru-RU"/>
        </a:p>
      </dgm:t>
    </dgm:pt>
    <dgm:pt modelId="{61D8C7D9-9CBB-4F7C-82D5-3D2B3098F012}">
      <dgm:prSet phldrT="[Текст]" custT="1"/>
      <dgm:spPr/>
      <dgm:t>
        <a:bodyPr/>
        <a:lstStyle/>
        <a:p>
          <a:pPr marL="180000" algn="l">
            <a:lnSpc>
              <a:spcPct val="80000"/>
            </a:lnSpc>
            <a:spcAft>
              <a:spcPts val="0"/>
            </a:spcAft>
          </a:pPr>
          <a:endParaRPr lang="ru-RU" sz="1600" b="1" dirty="0">
            <a:solidFill>
              <a:schemeClr val="accent5"/>
            </a:solidFill>
          </a:endParaRPr>
        </a:p>
      </dgm:t>
    </dgm:pt>
    <dgm:pt modelId="{D8652685-9338-4206-8FE1-64E9519778F9}" type="sibTrans" cxnId="{02875661-D6D3-4E9D-B1A0-02E5B3E9CDF2}">
      <dgm:prSet/>
      <dgm:spPr/>
      <dgm:t>
        <a:bodyPr/>
        <a:lstStyle/>
        <a:p>
          <a:endParaRPr lang="ru-RU"/>
        </a:p>
      </dgm:t>
    </dgm:pt>
    <dgm:pt modelId="{D5F5284E-A2F3-47B3-93B3-72861737FB04}" type="parTrans" cxnId="{02875661-D6D3-4E9D-B1A0-02E5B3E9CDF2}">
      <dgm:prSet/>
      <dgm:spPr/>
      <dgm:t>
        <a:bodyPr/>
        <a:lstStyle/>
        <a:p>
          <a:endParaRPr lang="ru-RU"/>
        </a:p>
      </dgm:t>
    </dgm:pt>
    <dgm:pt modelId="{0F990011-E839-4AF9-B3F9-19920279E657}" type="pres">
      <dgm:prSet presAssocID="{82688CBC-BCAB-4D63-8A67-D31CD300356D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9F6EF1-85D3-411B-AD31-465B94F9FD25}" type="pres">
      <dgm:prSet presAssocID="{82688CBC-BCAB-4D63-8A67-D31CD300356D}" presName="divider" presStyleLbl="fgShp" presStyleIdx="0" presStyleCnt="1"/>
      <dgm:spPr>
        <a:solidFill>
          <a:schemeClr val="bg1"/>
        </a:solidFill>
      </dgm:spPr>
    </dgm:pt>
    <dgm:pt modelId="{08D5202E-29AD-4DC1-8AF4-C66FA180D738}" type="pres">
      <dgm:prSet presAssocID="{866699BA-AD27-459D-A16F-DA02F6948DFE}" presName="downArrow" presStyleLbl="node1" presStyleIdx="0" presStyleCnt="2" custScaleX="41857" custLinFactNeighborX="-37432"/>
      <dgm:spPr>
        <a:solidFill>
          <a:srgbClr val="072C61"/>
        </a:solidFill>
      </dgm:spPr>
    </dgm:pt>
    <dgm:pt modelId="{99708FA8-E8AA-48CB-9A4B-4BAE35960BD0}" type="pres">
      <dgm:prSet presAssocID="{866699BA-AD27-459D-A16F-DA02F6948DFE}" presName="downArrowText" presStyleLbl="revTx" presStyleIdx="0" presStyleCnt="2" custScaleX="184822" custLinFactX="84152" custLinFactNeighborX="100000" custLinFactNeighborY="12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5C88ED-DD75-43B8-9D00-AFD656FEDFEB}" type="pres">
      <dgm:prSet presAssocID="{61D8C7D9-9CBB-4F7C-82D5-3D2B3098F012}" presName="upArrow" presStyleLbl="node1" presStyleIdx="1" presStyleCnt="2" custScaleX="44184"/>
      <dgm:spPr>
        <a:solidFill>
          <a:schemeClr val="accent1">
            <a:lumMod val="75000"/>
          </a:schemeClr>
        </a:solidFill>
      </dgm:spPr>
    </dgm:pt>
    <dgm:pt modelId="{F306F349-9732-4C71-A74A-ECCD4884CB14}" type="pres">
      <dgm:prSet presAssocID="{61D8C7D9-9CBB-4F7C-82D5-3D2B3098F012}" presName="upArrowText" presStyleLbl="revTx" presStyleIdx="1" presStyleCnt="2" custScaleX="1831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42078F-41BA-4422-8B85-24E272F21AC8}" type="presOf" srcId="{82688CBC-BCAB-4D63-8A67-D31CD300356D}" destId="{0F990011-E839-4AF9-B3F9-19920279E657}" srcOrd="0" destOrd="0" presId="urn:microsoft.com/office/officeart/2005/8/layout/arrow3"/>
    <dgm:cxn modelId="{C0A9966F-57A9-4595-AC3B-8A3C6FB7C206}" type="presOf" srcId="{866699BA-AD27-459D-A16F-DA02F6948DFE}" destId="{99708FA8-E8AA-48CB-9A4B-4BAE35960BD0}" srcOrd="0" destOrd="0" presId="urn:microsoft.com/office/officeart/2005/8/layout/arrow3"/>
    <dgm:cxn modelId="{305B61B7-2772-44B4-817C-A54C418F3A68}" srcId="{82688CBC-BCAB-4D63-8A67-D31CD300356D}" destId="{866699BA-AD27-459D-A16F-DA02F6948DFE}" srcOrd="0" destOrd="0" parTransId="{DE9DB35A-C57B-4DED-A4F6-5306FE30D110}" sibTransId="{BD44F50F-C01C-4D39-8893-4036766EEA83}"/>
    <dgm:cxn modelId="{AC101D5B-A243-490D-BF60-3ED75695A1B4}" type="presOf" srcId="{61D8C7D9-9CBB-4F7C-82D5-3D2B3098F012}" destId="{F306F349-9732-4C71-A74A-ECCD4884CB14}" srcOrd="0" destOrd="0" presId="urn:microsoft.com/office/officeart/2005/8/layout/arrow3"/>
    <dgm:cxn modelId="{02875661-D6D3-4E9D-B1A0-02E5B3E9CDF2}" srcId="{82688CBC-BCAB-4D63-8A67-D31CD300356D}" destId="{61D8C7D9-9CBB-4F7C-82D5-3D2B3098F012}" srcOrd="1" destOrd="0" parTransId="{D5F5284E-A2F3-47B3-93B3-72861737FB04}" sibTransId="{D8652685-9338-4206-8FE1-64E9519778F9}"/>
    <dgm:cxn modelId="{A8291A65-183E-4F36-9592-7EF2967A1EF2}" type="presParOf" srcId="{0F990011-E839-4AF9-B3F9-19920279E657}" destId="{9B9F6EF1-85D3-411B-AD31-465B94F9FD25}" srcOrd="0" destOrd="0" presId="urn:microsoft.com/office/officeart/2005/8/layout/arrow3"/>
    <dgm:cxn modelId="{731CF9E6-6A4A-475A-80E5-59CA1DEC2733}" type="presParOf" srcId="{0F990011-E839-4AF9-B3F9-19920279E657}" destId="{08D5202E-29AD-4DC1-8AF4-C66FA180D738}" srcOrd="1" destOrd="0" presId="urn:microsoft.com/office/officeart/2005/8/layout/arrow3"/>
    <dgm:cxn modelId="{B6D6854E-5824-43B0-B630-D9079D5F3498}" type="presParOf" srcId="{0F990011-E839-4AF9-B3F9-19920279E657}" destId="{99708FA8-E8AA-48CB-9A4B-4BAE35960BD0}" srcOrd="2" destOrd="0" presId="urn:microsoft.com/office/officeart/2005/8/layout/arrow3"/>
    <dgm:cxn modelId="{C924023B-EC70-4BF1-B32B-7A9C69CCA5E3}" type="presParOf" srcId="{0F990011-E839-4AF9-B3F9-19920279E657}" destId="{035C88ED-DD75-43B8-9D00-AFD656FEDFEB}" srcOrd="3" destOrd="0" presId="urn:microsoft.com/office/officeart/2005/8/layout/arrow3"/>
    <dgm:cxn modelId="{EC46E4B8-095B-4A93-A767-2D6D5E00B7C8}" type="presParOf" srcId="{0F990011-E839-4AF9-B3F9-19920279E657}" destId="{F306F349-9732-4C71-A74A-ECCD4884CB14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F6EF1-85D3-411B-AD31-465B94F9FD25}">
      <dsp:nvSpPr>
        <dsp:cNvPr id="0" name=""/>
        <dsp:cNvSpPr/>
      </dsp:nvSpPr>
      <dsp:spPr>
        <a:xfrm rot="21300000">
          <a:off x="541355" y="1480768"/>
          <a:ext cx="8503077" cy="743922"/>
        </a:xfrm>
        <a:prstGeom prst="mathMinus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D5202E-29AD-4DC1-8AF4-C66FA180D738}">
      <dsp:nvSpPr>
        <dsp:cNvPr id="0" name=""/>
        <dsp:cNvSpPr/>
      </dsp:nvSpPr>
      <dsp:spPr>
        <a:xfrm>
          <a:off x="909868" y="185273"/>
          <a:ext cx="1203697" cy="1482184"/>
        </a:xfrm>
        <a:prstGeom prst="downArrow">
          <a:avLst/>
        </a:prstGeom>
        <a:solidFill>
          <a:srgbClr val="072C6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08FA8-E8AA-48CB-9A4B-4BAE35960BD0}">
      <dsp:nvSpPr>
        <dsp:cNvPr id="0" name=""/>
        <dsp:cNvSpPr/>
      </dsp:nvSpPr>
      <dsp:spPr>
        <a:xfrm>
          <a:off x="3916461" y="188576"/>
          <a:ext cx="5669327" cy="1556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algn="l" defTabSz="711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ru-RU" sz="1600" b="1" kern="1200" dirty="0">
            <a:solidFill>
              <a:schemeClr val="accent5"/>
            </a:solidFill>
          </a:endParaRPr>
        </a:p>
      </dsp:txBody>
      <dsp:txXfrm>
        <a:off x="3916461" y="188576"/>
        <a:ext cx="5669327" cy="1556293"/>
      </dsp:txXfrm>
    </dsp:sp>
    <dsp:sp modelId="{035C88ED-DD75-43B8-9D00-AFD656FEDFEB}">
      <dsp:nvSpPr>
        <dsp:cNvPr id="0" name=""/>
        <dsp:cNvSpPr/>
      </dsp:nvSpPr>
      <dsp:spPr>
        <a:xfrm>
          <a:off x="6362318" y="2038003"/>
          <a:ext cx="1270615" cy="1482184"/>
        </a:xfrm>
        <a:prstGeom prst="upArrow">
          <a:avLst/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6F349-9732-4C71-A74A-ECCD4884CB14}">
      <dsp:nvSpPr>
        <dsp:cNvPr id="0" name=""/>
        <dsp:cNvSpPr/>
      </dsp:nvSpPr>
      <dsp:spPr>
        <a:xfrm>
          <a:off x="161884" y="2149166"/>
          <a:ext cx="5619419" cy="1556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180000" lvl="0" algn="l" defTabSz="7112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ru-RU" sz="1600" b="1" kern="1200" dirty="0">
            <a:solidFill>
              <a:schemeClr val="accent5"/>
            </a:solidFill>
          </a:endParaRPr>
        </a:p>
      </dsp:txBody>
      <dsp:txXfrm>
        <a:off x="161884" y="2149166"/>
        <a:ext cx="5619419" cy="15562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00CE5-7EEA-463D-B7AF-317EF09B063D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E8751-2B3B-4568-A1E9-223D4C3D64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816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BE4D-A9E8-44F6-A68B-44727E2710C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515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BE4D-A9E8-44F6-A68B-44727E2710C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575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ние презент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2"/>
          <p:cNvSpPr>
            <a:spLocks noGrp="1"/>
          </p:cNvSpPr>
          <p:nvPr/>
        </p:nvSpPr>
        <p:spPr>
          <a:xfrm>
            <a:off x="719667" y="4488781"/>
            <a:ext cx="5711825" cy="284683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Росатом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— антикоррупционная </a:t>
            </a:r>
            <a:r>
              <a:rPr lang="ru-RU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территория</a:t>
            </a:r>
            <a:endParaRPr lang="ru-RU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18"/>
          <p:cNvSpPr>
            <a:spLocks noGrp="1"/>
          </p:cNvSpPr>
          <p:nvPr>
            <p:ph type="body" sz="quarter" idx="18" hasCustomPrompt="1"/>
          </p:nvPr>
        </p:nvSpPr>
        <p:spPr>
          <a:xfrm>
            <a:off x="719667" y="2706160"/>
            <a:ext cx="9291637" cy="1705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ТЕМА ПРЕЗЕНТАЦИИ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9" hasCustomPrompt="1"/>
          </p:nvPr>
        </p:nvSpPr>
        <p:spPr>
          <a:xfrm>
            <a:off x="719667" y="5307521"/>
            <a:ext cx="7104581" cy="415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ru-RU" dirty="0" smtClean="0"/>
              <a:t>Ф.И.О. тренера</a:t>
            </a:r>
            <a:endParaRPr lang="ru-RU" dirty="0"/>
          </a:p>
        </p:txBody>
      </p:sp>
      <p:sp>
        <p:nvSpPr>
          <p:cNvPr id="15" name="Текст 12"/>
          <p:cNvSpPr>
            <a:spLocks noGrp="1"/>
          </p:cNvSpPr>
          <p:nvPr>
            <p:ph type="body" sz="quarter" idx="20" hasCustomPrompt="1"/>
          </p:nvPr>
        </p:nvSpPr>
        <p:spPr>
          <a:xfrm>
            <a:off x="719667" y="5740321"/>
            <a:ext cx="7104581" cy="415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/>
            </a:lvl1pPr>
          </a:lstStyle>
          <a:p>
            <a:pPr lvl="0"/>
            <a:r>
              <a:rPr lang="ru-RU" dirty="0" smtClean="0"/>
              <a:t>должность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7129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8391" y="1681163"/>
            <a:ext cx="5157787" cy="8239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8391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539750" y="504964"/>
            <a:ext cx="8943615" cy="9750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ru-RU" sz="3200" b="1" kern="1200" spc="-90" dirty="0">
                <a:solidFill>
                  <a:srgbClr val="44546A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138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539750" y="504964"/>
            <a:ext cx="8943615" cy="9750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ru-RU" sz="3200" b="1" kern="1200" spc="-90" dirty="0">
                <a:solidFill>
                  <a:srgbClr val="44546A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3456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509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879083"/>
          </a:xfrm>
          <a:prstGeom prst="rect">
            <a:avLst/>
          </a:prstGeom>
        </p:spPr>
        <p:txBody>
          <a:bodyPr anchor="t"/>
          <a:lstStyle>
            <a:lvl1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866509"/>
            <a:ext cx="3932237" cy="40024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158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866509"/>
            <a:ext cx="3932237" cy="40024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39788" y="987426"/>
            <a:ext cx="3932237" cy="879083"/>
          </a:xfrm>
          <a:prstGeom prst="rect">
            <a:avLst/>
          </a:prstGeom>
        </p:spPr>
        <p:txBody>
          <a:bodyPr anchor="t"/>
          <a:lstStyle>
            <a:lvl1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781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9749" y="1668546"/>
            <a:ext cx="10814051" cy="4508419"/>
          </a:xfrm>
          <a:prstGeom prst="rect">
            <a:avLst/>
          </a:prstGeom>
        </p:spPr>
        <p:txBody>
          <a:bodyPr vert="eaVert"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539750" y="504964"/>
            <a:ext cx="8943615" cy="9750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ru-RU" sz="3200" b="1" kern="1200" spc="-90" dirty="0">
                <a:solidFill>
                  <a:srgbClr val="44546A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72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68208" y="1112363"/>
            <a:ext cx="1785593" cy="5064600"/>
          </a:xfrm>
          <a:prstGeom prst="rect">
            <a:avLst/>
          </a:prstGeom>
        </p:spPr>
        <p:txBody>
          <a:bodyPr vert="eaVert"/>
          <a:lstStyle>
            <a:lvl1pPr>
              <a:defRPr lang="ru-RU" sz="3200" b="1" kern="1200" spc="-90" dirty="0">
                <a:solidFill>
                  <a:srgbClr val="44546A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456629" cy="5811838"/>
          </a:xfrm>
          <a:prstGeom prst="rect">
            <a:avLst/>
          </a:prstGeom>
        </p:spPr>
        <p:txBody>
          <a:bodyPr vert="eaVert"/>
          <a:lstStyle>
            <a:lvl1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264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6" y="1966679"/>
            <a:ext cx="6481233" cy="16972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5035"/>
              </a:lnSpc>
              <a:spcBef>
                <a:spcPts val="0"/>
              </a:spcBef>
              <a:buFontTx/>
              <a:buNone/>
              <a:defRPr sz="5462" b="1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ru-RU" dirty="0"/>
              <a:t>Заголовок</a:t>
            </a:r>
            <a:endParaRPr lang="en-US" dirty="0"/>
          </a:p>
        </p:txBody>
      </p:sp>
      <p:sp>
        <p:nvSpPr>
          <p:cNvPr id="4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19668" y="4712779"/>
            <a:ext cx="6481233" cy="1260669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65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/>
              <a:t>Основная информация</a:t>
            </a:r>
          </a:p>
        </p:txBody>
      </p:sp>
      <p:sp>
        <p:nvSpPr>
          <p:cNvPr id="6" name="Текст 4"/>
          <p:cNvSpPr>
            <a:spLocks noGrp="1"/>
          </p:cNvSpPr>
          <p:nvPr>
            <p:ph type="body" sz="quarter" idx="14" hasCustomPrompt="1"/>
          </p:nvPr>
        </p:nvSpPr>
        <p:spPr>
          <a:xfrm>
            <a:off x="719668" y="4107670"/>
            <a:ext cx="6481233" cy="3036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5" b="1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/>
              <a:t>ФИО</a:t>
            </a: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668" y="4411282"/>
            <a:ext cx="6481233" cy="3036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65">
                <a:solidFill>
                  <a:srgbClr val="3333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594954889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еребиво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19667" y="3061985"/>
            <a:ext cx="7344203" cy="1349297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US" sz="5462" b="1" kern="1200" baseline="0" dirty="0">
                <a:solidFill>
                  <a:srgbClr val="404040"/>
                </a:solidFill>
                <a:latin typeface="Arial" pitchFamily="34" charset="0"/>
                <a:ea typeface="Rosatom Light" pitchFamily="34" charset="-52"/>
                <a:cs typeface="Arial" pitchFamily="34" charset="0"/>
              </a:defRPr>
            </a:lvl1pPr>
          </a:lstStyle>
          <a:p>
            <a:r>
              <a:rPr lang="ru-RU" dirty="0" err="1"/>
              <a:t>Перебивочный</a:t>
            </a:r>
            <a:r>
              <a:rPr lang="ru-RU" dirty="0"/>
              <a:t> слайд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719667" y="1650662"/>
            <a:ext cx="7344203" cy="7673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 typeface="Arial" charset="0"/>
              <a:buNone/>
              <a:defRPr lang="en-US" sz="5462" b="1" kern="1200" dirty="0">
                <a:solidFill>
                  <a:srgbClr val="404040"/>
                </a:solidFill>
                <a:latin typeface="Arial" pitchFamily="34" charset="0"/>
                <a:ea typeface="Rosatom Light" pitchFamily="34" charset="-52"/>
                <a:cs typeface="Arial" pitchFamily="34" charset="0"/>
              </a:defRPr>
            </a:lvl1pPr>
          </a:lstStyle>
          <a:p>
            <a:pPr lvl="0"/>
            <a:r>
              <a:rPr lang="ru-RU" dirty="0"/>
              <a:t>Нумерация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421274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те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313" y="2740754"/>
            <a:ext cx="8544236" cy="2104625"/>
          </a:xfrm>
          <a:prstGeom prst="rect">
            <a:avLst/>
          </a:prstGeom>
        </p:spPr>
        <p:txBody>
          <a:bodyPr/>
          <a:lstStyle>
            <a:lvl1pPr>
              <a:defRPr lang="ru-RU" sz="3000" b="1" kern="1200" cap="none" spc="-9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Заголовок темы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0" hasCustomPrompt="1"/>
          </p:nvPr>
        </p:nvSpPr>
        <p:spPr>
          <a:xfrm>
            <a:off x="722624" y="4845377"/>
            <a:ext cx="8543925" cy="64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 smtClean="0"/>
              <a:t>Подзаголовок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217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те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722313" y="2740754"/>
            <a:ext cx="8544236" cy="2104625"/>
          </a:xfrm>
          <a:prstGeom prst="rect">
            <a:avLst/>
          </a:prstGeom>
        </p:spPr>
        <p:txBody>
          <a:bodyPr/>
          <a:lstStyle>
            <a:lvl1pPr>
              <a:defRPr lang="ru-RU" sz="4000" b="1" kern="1200" cap="none" spc="-90" dirty="0">
                <a:solidFill>
                  <a:schemeClr val="tx2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Заголовок темы</a:t>
            </a:r>
            <a:endParaRPr lang="ru-RU" dirty="0"/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197963" y="405353"/>
            <a:ext cx="3987538" cy="1480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679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79754" y="6356355"/>
            <a:ext cx="502647" cy="365125"/>
          </a:xfrm>
        </p:spPr>
        <p:txBody>
          <a:bodyPr/>
          <a:lstStyle>
            <a:lvl1pPr>
              <a:defRPr>
                <a:solidFill>
                  <a:srgbClr val="0B478D"/>
                </a:solidFill>
              </a:defRPr>
            </a:lvl1pPr>
          </a:lstStyle>
          <a:p>
            <a:fld id="{8EA1386F-9906-443C-8D3E-038DEA296B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88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1C12DCEA-3F11-4B82-96BA-20F3397B1A24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A7DBFF50-9FEC-47B9-9147-7754042C66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025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19667" y="2827365"/>
            <a:ext cx="7615767" cy="1583916"/>
          </a:xfrm>
          <a:prstGeom prst="rect">
            <a:avLst/>
          </a:prstGeom>
        </p:spPr>
        <p:txBody>
          <a:bodyPr lIns="0" tIns="0" rIns="0" bIns="0"/>
          <a:lstStyle>
            <a:lvl1pPr>
              <a:defRPr sz="2700" b="1">
                <a:solidFill>
                  <a:srgbClr val="404040"/>
                </a:solidFill>
                <a:latin typeface="+mn-lt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</a:rPr>
              <a:t>Тема презентации</a:t>
            </a:r>
            <a:endParaRPr kumimoji="0" lang="en-US" sz="27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19667" y="5059671"/>
            <a:ext cx="7615767" cy="3792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ru-RU" dirty="0">
                <a:latin typeface="Arial" pitchFamily="34" charset="0"/>
                <a:cs typeface="Arial" pitchFamily="34" charset="0"/>
              </a:rPr>
              <a:t>Наименование мероприятия </a:t>
            </a:r>
            <a:r>
              <a:rPr lang="en-US" dirty="0">
                <a:latin typeface="Arial" pitchFamily="34" charset="0"/>
                <a:cs typeface="Arial" pitchFamily="34" charset="0"/>
              </a:rPr>
              <a:t>/</a:t>
            </a:r>
            <a:r>
              <a:rPr lang="ru-RU" dirty="0">
                <a:latin typeface="Arial" pitchFamily="34" charset="0"/>
                <a:cs typeface="Arial" pitchFamily="34" charset="0"/>
              </a:rPr>
              <a:t> название площадки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719667" y="5610805"/>
            <a:ext cx="7615767" cy="29104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333333"/>
                </a:solidFill>
                <a:latin typeface="Arial" panose="020B0604020202020204" pitchFamily="34" charset="0"/>
                <a:ea typeface="Rosatom Light" pitchFamily="34" charset="-52"/>
                <a:cs typeface="Arial" pitchFamily="34" charset="0"/>
              </a:rPr>
              <a:t>ФИО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719667" y="5898539"/>
            <a:ext cx="7615767" cy="37922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dirty="0">
                <a:solidFill>
                  <a:srgbClr val="333333"/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40496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748" y="1202264"/>
            <a:ext cx="10515600" cy="2852737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5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Образец заголовка</a:t>
            </a:r>
            <a:endParaRPr lang="ru-RU" sz="4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2"/>
          <p:cNvSpPr>
            <a:spLocks noGrp="1"/>
          </p:cNvSpPr>
          <p:nvPr>
            <p:ph type="body" idx="13"/>
          </p:nvPr>
        </p:nvSpPr>
        <p:spPr>
          <a:xfrm>
            <a:off x="539748" y="4081989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5"/>
          <p:cNvSpPr txBox="1">
            <a:spLocks/>
          </p:cNvSpPr>
          <p:nvPr/>
        </p:nvSpPr>
        <p:spPr>
          <a:xfrm>
            <a:off x="8318499" y="5848876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3503083-2F8F-4C01-B787-9C220131C1EC}" type="slidenum">
              <a:rPr lang="ru-RU" sz="900" smtClean="0"/>
              <a:pPr/>
              <a:t>‹#›</a:t>
            </a:fld>
            <a:endParaRPr lang="ru-RU" sz="900"/>
          </a:p>
        </p:txBody>
      </p:sp>
    </p:spTree>
    <p:extLst>
      <p:ext uri="{BB962C8B-B14F-4D97-AF65-F5344CB8AC3E}">
        <p14:creationId xmlns:p14="http://schemas.microsoft.com/office/powerpoint/2010/main" val="1282224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749" y="1703076"/>
            <a:ext cx="10814051" cy="435133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539750" y="504964"/>
            <a:ext cx="8943615" cy="9750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ru-RU" sz="3200" b="1" kern="1200" spc="-90" dirty="0">
                <a:solidFill>
                  <a:srgbClr val="44546A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810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49" y="1696825"/>
            <a:ext cx="5181600" cy="448013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96825"/>
            <a:ext cx="5181600" cy="4480138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8" name="Заголовок 4"/>
          <p:cNvSpPr>
            <a:spLocks noGrp="1"/>
          </p:cNvSpPr>
          <p:nvPr>
            <p:ph type="title" hasCustomPrompt="1"/>
          </p:nvPr>
        </p:nvSpPr>
        <p:spPr>
          <a:xfrm>
            <a:off x="539750" y="504964"/>
            <a:ext cx="8943615" cy="97504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ru-RU" sz="3200" b="1" kern="1200" spc="-90" dirty="0">
                <a:solidFill>
                  <a:srgbClr val="44546A"/>
                </a:solidFill>
                <a:latin typeface="Arial Black" panose="020B0A040201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2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20DDE-BFC2-4F79-9828-AA7F438C41FF}" type="datetimeFigureOut">
              <a:rPr lang="ru-RU" smtClean="0"/>
              <a:t>23.11.2023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02F-49FA-457C-A43B-4A8A6BA9A99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96"/>
            <a:ext cx="12192000" cy="6864096"/>
          </a:xfrm>
          <a:prstGeom prst="rect">
            <a:avLst/>
          </a:prstGeom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73" y="531887"/>
            <a:ext cx="3501725" cy="125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421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862" r:id="rId3"/>
    <p:sldLayoutId id="2147483745" r:id="rId4"/>
    <p:sldLayoutId id="2147483746" r:id="rId5"/>
    <p:sldLayoutId id="2147483859" r:id="rId6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print"/>
          <a:srcRect l="70069" t="2959" r="2337" b="82130"/>
          <a:stretch/>
        </p:blipFill>
        <p:spPr>
          <a:xfrm>
            <a:off x="9261212" y="75414"/>
            <a:ext cx="2930789" cy="1187776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03083-2F8F-4C01-B787-9C220131C1EC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9819989" y="5358183"/>
            <a:ext cx="2183631" cy="1200499"/>
            <a:chOff x="7364990" y="4022357"/>
            <a:chExt cx="1637723" cy="901208"/>
          </a:xfrm>
          <a:solidFill>
            <a:srgbClr val="6CACE4"/>
          </a:solidFill>
        </p:grpSpPr>
        <p:sp>
          <p:nvSpPr>
            <p:cNvPr id="9" name="Freeform 5"/>
            <p:cNvSpPr>
              <a:spLocks/>
            </p:cNvSpPr>
            <p:nvPr/>
          </p:nvSpPr>
          <p:spPr bwMode="auto">
            <a:xfrm rot="10800000">
              <a:off x="7976759" y="4022357"/>
              <a:ext cx="1025954" cy="620060"/>
            </a:xfrm>
            <a:custGeom>
              <a:avLst/>
              <a:gdLst>
                <a:gd name="T0" fmla="*/ 413 w 423"/>
                <a:gd name="T1" fmla="*/ 0 h 257"/>
                <a:gd name="T2" fmla="*/ 403 w 423"/>
                <a:gd name="T3" fmla="*/ 9 h 257"/>
                <a:gd name="T4" fmla="*/ 325 w 423"/>
                <a:gd name="T5" fmla="*/ 15 h 257"/>
                <a:gd name="T6" fmla="*/ 312 w 423"/>
                <a:gd name="T7" fmla="*/ 4 h 257"/>
                <a:gd name="T8" fmla="*/ 298 w 423"/>
                <a:gd name="T9" fmla="*/ 18 h 257"/>
                <a:gd name="T10" fmla="*/ 300 w 423"/>
                <a:gd name="T11" fmla="*/ 25 h 257"/>
                <a:gd name="T12" fmla="*/ 224 w 423"/>
                <a:gd name="T13" fmla="*/ 88 h 257"/>
                <a:gd name="T14" fmla="*/ 189 w 423"/>
                <a:gd name="T15" fmla="*/ 73 h 257"/>
                <a:gd name="T16" fmla="*/ 142 w 423"/>
                <a:gd name="T17" fmla="*/ 120 h 257"/>
                <a:gd name="T18" fmla="*/ 142 w 423"/>
                <a:gd name="T19" fmla="*/ 125 h 257"/>
                <a:gd name="T20" fmla="*/ 27 w 423"/>
                <a:gd name="T21" fmla="*/ 143 h 257"/>
                <a:gd name="T22" fmla="*/ 14 w 423"/>
                <a:gd name="T23" fmla="*/ 133 h 257"/>
                <a:gd name="T24" fmla="*/ 0 w 423"/>
                <a:gd name="T25" fmla="*/ 147 h 257"/>
                <a:gd name="T26" fmla="*/ 14 w 423"/>
                <a:gd name="T27" fmla="*/ 161 h 257"/>
                <a:gd name="T28" fmla="*/ 28 w 423"/>
                <a:gd name="T29" fmla="*/ 147 h 257"/>
                <a:gd name="T30" fmla="*/ 28 w 423"/>
                <a:gd name="T31" fmla="*/ 147 h 257"/>
                <a:gd name="T32" fmla="*/ 143 w 423"/>
                <a:gd name="T33" fmla="*/ 129 h 257"/>
                <a:gd name="T34" fmla="*/ 184 w 423"/>
                <a:gd name="T35" fmla="*/ 167 h 257"/>
                <a:gd name="T36" fmla="*/ 180 w 423"/>
                <a:gd name="T37" fmla="*/ 229 h 257"/>
                <a:gd name="T38" fmla="*/ 167 w 423"/>
                <a:gd name="T39" fmla="*/ 243 h 257"/>
                <a:gd name="T40" fmla="*/ 181 w 423"/>
                <a:gd name="T41" fmla="*/ 257 h 257"/>
                <a:gd name="T42" fmla="*/ 194 w 423"/>
                <a:gd name="T43" fmla="*/ 243 h 257"/>
                <a:gd name="T44" fmla="*/ 184 w 423"/>
                <a:gd name="T45" fmla="*/ 229 h 257"/>
                <a:gd name="T46" fmla="*/ 188 w 423"/>
                <a:gd name="T47" fmla="*/ 167 h 257"/>
                <a:gd name="T48" fmla="*/ 189 w 423"/>
                <a:gd name="T49" fmla="*/ 168 h 257"/>
                <a:gd name="T50" fmla="*/ 237 w 423"/>
                <a:gd name="T51" fmla="*/ 120 h 257"/>
                <a:gd name="T52" fmla="*/ 227 w 423"/>
                <a:gd name="T53" fmla="*/ 91 h 257"/>
                <a:gd name="T54" fmla="*/ 303 w 423"/>
                <a:gd name="T55" fmla="*/ 28 h 257"/>
                <a:gd name="T56" fmla="*/ 312 w 423"/>
                <a:gd name="T57" fmla="*/ 32 h 257"/>
                <a:gd name="T58" fmla="*/ 325 w 423"/>
                <a:gd name="T59" fmla="*/ 19 h 257"/>
                <a:gd name="T60" fmla="*/ 404 w 423"/>
                <a:gd name="T61" fmla="*/ 13 h 257"/>
                <a:gd name="T62" fmla="*/ 413 w 423"/>
                <a:gd name="T63" fmla="*/ 20 h 257"/>
                <a:gd name="T64" fmla="*/ 423 w 423"/>
                <a:gd name="T65" fmla="*/ 10 h 257"/>
                <a:gd name="T66" fmla="*/ 413 w 423"/>
                <a:gd name="T67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3" h="257">
                  <a:moveTo>
                    <a:pt x="413" y="0"/>
                  </a:moveTo>
                  <a:cubicBezTo>
                    <a:pt x="408" y="0"/>
                    <a:pt x="404" y="4"/>
                    <a:pt x="403" y="9"/>
                  </a:cubicBezTo>
                  <a:cubicBezTo>
                    <a:pt x="325" y="15"/>
                    <a:pt x="325" y="15"/>
                    <a:pt x="325" y="15"/>
                  </a:cubicBezTo>
                  <a:cubicBezTo>
                    <a:pt x="324" y="9"/>
                    <a:pt x="318" y="4"/>
                    <a:pt x="312" y="4"/>
                  </a:cubicBezTo>
                  <a:cubicBezTo>
                    <a:pt x="304" y="4"/>
                    <a:pt x="298" y="11"/>
                    <a:pt x="298" y="18"/>
                  </a:cubicBezTo>
                  <a:cubicBezTo>
                    <a:pt x="298" y="21"/>
                    <a:pt x="299" y="23"/>
                    <a:pt x="300" y="25"/>
                  </a:cubicBezTo>
                  <a:cubicBezTo>
                    <a:pt x="224" y="88"/>
                    <a:pt x="224" y="88"/>
                    <a:pt x="224" y="88"/>
                  </a:cubicBezTo>
                  <a:cubicBezTo>
                    <a:pt x="216" y="79"/>
                    <a:pt x="203" y="73"/>
                    <a:pt x="189" y="73"/>
                  </a:cubicBezTo>
                  <a:cubicBezTo>
                    <a:pt x="163" y="73"/>
                    <a:pt x="142" y="94"/>
                    <a:pt x="142" y="120"/>
                  </a:cubicBezTo>
                  <a:cubicBezTo>
                    <a:pt x="142" y="122"/>
                    <a:pt x="142" y="124"/>
                    <a:pt x="142" y="125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5" y="138"/>
                    <a:pt x="20" y="133"/>
                    <a:pt x="14" y="133"/>
                  </a:cubicBezTo>
                  <a:cubicBezTo>
                    <a:pt x="6" y="133"/>
                    <a:pt x="0" y="140"/>
                    <a:pt x="0" y="147"/>
                  </a:cubicBezTo>
                  <a:cubicBezTo>
                    <a:pt x="0" y="155"/>
                    <a:pt x="6" y="161"/>
                    <a:pt x="14" y="161"/>
                  </a:cubicBezTo>
                  <a:cubicBezTo>
                    <a:pt x="21" y="161"/>
                    <a:pt x="28" y="155"/>
                    <a:pt x="28" y="147"/>
                  </a:cubicBezTo>
                  <a:cubicBezTo>
                    <a:pt x="28" y="147"/>
                    <a:pt x="28" y="147"/>
                    <a:pt x="28" y="147"/>
                  </a:cubicBezTo>
                  <a:cubicBezTo>
                    <a:pt x="143" y="129"/>
                    <a:pt x="143" y="129"/>
                    <a:pt x="143" y="129"/>
                  </a:cubicBezTo>
                  <a:cubicBezTo>
                    <a:pt x="147" y="149"/>
                    <a:pt x="163" y="165"/>
                    <a:pt x="184" y="167"/>
                  </a:cubicBezTo>
                  <a:cubicBezTo>
                    <a:pt x="180" y="229"/>
                    <a:pt x="180" y="229"/>
                    <a:pt x="180" y="229"/>
                  </a:cubicBezTo>
                  <a:cubicBezTo>
                    <a:pt x="173" y="230"/>
                    <a:pt x="167" y="236"/>
                    <a:pt x="167" y="243"/>
                  </a:cubicBezTo>
                  <a:cubicBezTo>
                    <a:pt x="167" y="250"/>
                    <a:pt x="173" y="257"/>
                    <a:pt x="181" y="257"/>
                  </a:cubicBezTo>
                  <a:cubicBezTo>
                    <a:pt x="188" y="257"/>
                    <a:pt x="194" y="250"/>
                    <a:pt x="194" y="243"/>
                  </a:cubicBezTo>
                  <a:cubicBezTo>
                    <a:pt x="194" y="236"/>
                    <a:pt x="190" y="231"/>
                    <a:pt x="184" y="229"/>
                  </a:cubicBezTo>
                  <a:cubicBezTo>
                    <a:pt x="188" y="167"/>
                    <a:pt x="188" y="167"/>
                    <a:pt x="188" y="167"/>
                  </a:cubicBezTo>
                  <a:cubicBezTo>
                    <a:pt x="188" y="167"/>
                    <a:pt x="189" y="168"/>
                    <a:pt x="189" y="168"/>
                  </a:cubicBezTo>
                  <a:cubicBezTo>
                    <a:pt x="215" y="168"/>
                    <a:pt x="237" y="146"/>
                    <a:pt x="237" y="120"/>
                  </a:cubicBezTo>
                  <a:cubicBezTo>
                    <a:pt x="237" y="109"/>
                    <a:pt x="233" y="99"/>
                    <a:pt x="227" y="91"/>
                  </a:cubicBezTo>
                  <a:cubicBezTo>
                    <a:pt x="303" y="28"/>
                    <a:pt x="303" y="28"/>
                    <a:pt x="303" y="28"/>
                  </a:cubicBezTo>
                  <a:cubicBezTo>
                    <a:pt x="305" y="31"/>
                    <a:pt x="308" y="32"/>
                    <a:pt x="312" y="32"/>
                  </a:cubicBezTo>
                  <a:cubicBezTo>
                    <a:pt x="319" y="32"/>
                    <a:pt x="325" y="26"/>
                    <a:pt x="325" y="19"/>
                  </a:cubicBezTo>
                  <a:cubicBezTo>
                    <a:pt x="404" y="13"/>
                    <a:pt x="404" y="13"/>
                    <a:pt x="404" y="13"/>
                  </a:cubicBezTo>
                  <a:cubicBezTo>
                    <a:pt x="405" y="17"/>
                    <a:pt x="409" y="20"/>
                    <a:pt x="413" y="20"/>
                  </a:cubicBezTo>
                  <a:cubicBezTo>
                    <a:pt x="419" y="20"/>
                    <a:pt x="423" y="15"/>
                    <a:pt x="423" y="10"/>
                  </a:cubicBezTo>
                  <a:cubicBezTo>
                    <a:pt x="423" y="4"/>
                    <a:pt x="419" y="0"/>
                    <a:pt x="4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799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 rot="21139936">
              <a:off x="7364990" y="4653656"/>
              <a:ext cx="715540" cy="269909"/>
            </a:xfrm>
            <a:custGeom>
              <a:avLst/>
              <a:gdLst>
                <a:gd name="T0" fmla="*/ 397 w 428"/>
                <a:gd name="T1" fmla="*/ 160 h 162"/>
                <a:gd name="T2" fmla="*/ 377 w 428"/>
                <a:gd name="T3" fmla="*/ 135 h 162"/>
                <a:gd name="T4" fmla="*/ 295 w 428"/>
                <a:gd name="T5" fmla="*/ 126 h 162"/>
                <a:gd name="T6" fmla="*/ 295 w 428"/>
                <a:gd name="T7" fmla="*/ 127 h 162"/>
                <a:gd name="T8" fmla="*/ 272 w 428"/>
                <a:gd name="T9" fmla="*/ 143 h 162"/>
                <a:gd name="T10" fmla="*/ 256 w 428"/>
                <a:gd name="T11" fmla="*/ 120 h 162"/>
                <a:gd name="T12" fmla="*/ 263 w 428"/>
                <a:gd name="T13" fmla="*/ 108 h 162"/>
                <a:gd name="T14" fmla="*/ 197 w 428"/>
                <a:gd name="T15" fmla="*/ 37 h 162"/>
                <a:gd name="T16" fmla="*/ 182 w 428"/>
                <a:gd name="T17" fmla="*/ 40 h 162"/>
                <a:gd name="T18" fmla="*/ 168 w 428"/>
                <a:gd name="T19" fmla="*/ 31 h 162"/>
                <a:gd name="T20" fmla="*/ 65 w 428"/>
                <a:gd name="T21" fmla="*/ 84 h 162"/>
                <a:gd name="T22" fmla="*/ 67 w 428"/>
                <a:gd name="T23" fmla="*/ 103 h 162"/>
                <a:gd name="T24" fmla="*/ 30 w 428"/>
                <a:gd name="T25" fmla="*/ 130 h 162"/>
                <a:gd name="T26" fmla="*/ 2 w 428"/>
                <a:gd name="T27" fmla="*/ 92 h 162"/>
                <a:gd name="T28" fmla="*/ 40 w 428"/>
                <a:gd name="T29" fmla="*/ 65 h 162"/>
                <a:gd name="T30" fmla="*/ 63 w 428"/>
                <a:gd name="T31" fmla="*/ 80 h 162"/>
                <a:gd name="T32" fmla="*/ 167 w 428"/>
                <a:gd name="T33" fmla="*/ 27 h 162"/>
                <a:gd name="T34" fmla="*/ 166 w 428"/>
                <a:gd name="T35" fmla="*/ 18 h 162"/>
                <a:gd name="T36" fmla="*/ 188 w 428"/>
                <a:gd name="T37" fmla="*/ 1 h 162"/>
                <a:gd name="T38" fmla="*/ 205 w 428"/>
                <a:gd name="T39" fmla="*/ 24 h 162"/>
                <a:gd name="T40" fmla="*/ 200 w 428"/>
                <a:gd name="T41" fmla="*/ 34 h 162"/>
                <a:gd name="T42" fmla="*/ 267 w 428"/>
                <a:gd name="T43" fmla="*/ 106 h 162"/>
                <a:gd name="T44" fmla="*/ 278 w 428"/>
                <a:gd name="T45" fmla="*/ 104 h 162"/>
                <a:gd name="T46" fmla="*/ 295 w 428"/>
                <a:gd name="T47" fmla="*/ 122 h 162"/>
                <a:gd name="T48" fmla="*/ 377 w 428"/>
                <a:gd name="T49" fmla="*/ 130 h 162"/>
                <a:gd name="T50" fmla="*/ 405 w 428"/>
                <a:gd name="T51" fmla="*/ 111 h 162"/>
                <a:gd name="T52" fmla="*/ 426 w 428"/>
                <a:gd name="T53" fmla="*/ 139 h 162"/>
                <a:gd name="T54" fmla="*/ 397 w 428"/>
                <a:gd name="T55" fmla="*/ 160 h 162"/>
                <a:gd name="T56" fmla="*/ 31 w 428"/>
                <a:gd name="T57" fmla="*/ 124 h 162"/>
                <a:gd name="T58" fmla="*/ 9 w 428"/>
                <a:gd name="T59" fmla="*/ 93 h 162"/>
                <a:gd name="T60" fmla="*/ 39 w 428"/>
                <a:gd name="T61" fmla="*/ 71 h 162"/>
                <a:gd name="T62" fmla="*/ 61 w 428"/>
                <a:gd name="T63" fmla="*/ 102 h 162"/>
                <a:gd name="T64" fmla="*/ 31 w 428"/>
                <a:gd name="T65" fmla="*/ 124 h 162"/>
                <a:gd name="T66" fmla="*/ 398 w 428"/>
                <a:gd name="T67" fmla="*/ 155 h 162"/>
                <a:gd name="T68" fmla="*/ 382 w 428"/>
                <a:gd name="T69" fmla="*/ 132 h 162"/>
                <a:gd name="T70" fmla="*/ 404 w 428"/>
                <a:gd name="T71" fmla="*/ 115 h 162"/>
                <a:gd name="T72" fmla="*/ 421 w 428"/>
                <a:gd name="T73" fmla="*/ 138 h 162"/>
                <a:gd name="T74" fmla="*/ 398 w 428"/>
                <a:gd name="T75" fmla="*/ 155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28" h="162">
                  <a:moveTo>
                    <a:pt x="397" y="160"/>
                  </a:moveTo>
                  <a:cubicBezTo>
                    <a:pt x="385" y="158"/>
                    <a:pt x="376" y="147"/>
                    <a:pt x="377" y="135"/>
                  </a:cubicBezTo>
                  <a:cubicBezTo>
                    <a:pt x="295" y="126"/>
                    <a:pt x="295" y="126"/>
                    <a:pt x="295" y="126"/>
                  </a:cubicBezTo>
                  <a:cubicBezTo>
                    <a:pt x="295" y="127"/>
                    <a:pt x="295" y="127"/>
                    <a:pt x="295" y="127"/>
                  </a:cubicBezTo>
                  <a:cubicBezTo>
                    <a:pt x="293" y="137"/>
                    <a:pt x="283" y="145"/>
                    <a:pt x="272" y="143"/>
                  </a:cubicBezTo>
                  <a:cubicBezTo>
                    <a:pt x="261" y="141"/>
                    <a:pt x="254" y="131"/>
                    <a:pt x="256" y="120"/>
                  </a:cubicBezTo>
                  <a:cubicBezTo>
                    <a:pt x="257" y="115"/>
                    <a:pt x="259" y="111"/>
                    <a:pt x="263" y="108"/>
                  </a:cubicBezTo>
                  <a:cubicBezTo>
                    <a:pt x="197" y="37"/>
                    <a:pt x="197" y="37"/>
                    <a:pt x="197" y="37"/>
                  </a:cubicBezTo>
                  <a:cubicBezTo>
                    <a:pt x="193" y="40"/>
                    <a:pt x="188" y="41"/>
                    <a:pt x="182" y="40"/>
                  </a:cubicBezTo>
                  <a:cubicBezTo>
                    <a:pt x="176" y="39"/>
                    <a:pt x="171" y="36"/>
                    <a:pt x="168" y="31"/>
                  </a:cubicBezTo>
                  <a:cubicBezTo>
                    <a:pt x="65" y="84"/>
                    <a:pt x="65" y="84"/>
                    <a:pt x="65" y="84"/>
                  </a:cubicBezTo>
                  <a:cubicBezTo>
                    <a:pt x="67" y="89"/>
                    <a:pt x="68" y="96"/>
                    <a:pt x="67" y="103"/>
                  </a:cubicBezTo>
                  <a:cubicBezTo>
                    <a:pt x="65" y="121"/>
                    <a:pt x="48" y="133"/>
                    <a:pt x="30" y="130"/>
                  </a:cubicBezTo>
                  <a:cubicBezTo>
                    <a:pt x="12" y="127"/>
                    <a:pt x="0" y="110"/>
                    <a:pt x="2" y="92"/>
                  </a:cubicBezTo>
                  <a:cubicBezTo>
                    <a:pt x="5" y="74"/>
                    <a:pt x="22" y="62"/>
                    <a:pt x="40" y="65"/>
                  </a:cubicBezTo>
                  <a:cubicBezTo>
                    <a:pt x="50" y="67"/>
                    <a:pt x="58" y="72"/>
                    <a:pt x="63" y="80"/>
                  </a:cubicBezTo>
                  <a:cubicBezTo>
                    <a:pt x="167" y="27"/>
                    <a:pt x="167" y="27"/>
                    <a:pt x="167" y="27"/>
                  </a:cubicBezTo>
                  <a:cubicBezTo>
                    <a:pt x="166" y="24"/>
                    <a:pt x="165" y="21"/>
                    <a:pt x="166" y="18"/>
                  </a:cubicBezTo>
                  <a:cubicBezTo>
                    <a:pt x="167" y="7"/>
                    <a:pt x="178" y="0"/>
                    <a:pt x="188" y="1"/>
                  </a:cubicBezTo>
                  <a:cubicBezTo>
                    <a:pt x="199" y="3"/>
                    <a:pt x="206" y="13"/>
                    <a:pt x="205" y="24"/>
                  </a:cubicBezTo>
                  <a:cubicBezTo>
                    <a:pt x="204" y="28"/>
                    <a:pt x="202" y="31"/>
                    <a:pt x="200" y="34"/>
                  </a:cubicBezTo>
                  <a:cubicBezTo>
                    <a:pt x="267" y="106"/>
                    <a:pt x="267" y="106"/>
                    <a:pt x="267" y="106"/>
                  </a:cubicBezTo>
                  <a:cubicBezTo>
                    <a:pt x="270" y="104"/>
                    <a:pt x="274" y="103"/>
                    <a:pt x="278" y="104"/>
                  </a:cubicBezTo>
                  <a:cubicBezTo>
                    <a:pt x="287" y="106"/>
                    <a:pt x="294" y="113"/>
                    <a:pt x="295" y="122"/>
                  </a:cubicBezTo>
                  <a:cubicBezTo>
                    <a:pt x="377" y="130"/>
                    <a:pt x="377" y="130"/>
                    <a:pt x="377" y="130"/>
                  </a:cubicBezTo>
                  <a:cubicBezTo>
                    <a:pt x="380" y="117"/>
                    <a:pt x="392" y="109"/>
                    <a:pt x="405" y="111"/>
                  </a:cubicBezTo>
                  <a:cubicBezTo>
                    <a:pt x="419" y="113"/>
                    <a:pt x="428" y="126"/>
                    <a:pt x="426" y="139"/>
                  </a:cubicBezTo>
                  <a:cubicBezTo>
                    <a:pt x="424" y="153"/>
                    <a:pt x="411" y="162"/>
                    <a:pt x="397" y="160"/>
                  </a:cubicBezTo>
                  <a:moveTo>
                    <a:pt x="31" y="124"/>
                  </a:moveTo>
                  <a:cubicBezTo>
                    <a:pt x="16" y="121"/>
                    <a:pt x="6" y="108"/>
                    <a:pt x="9" y="93"/>
                  </a:cubicBezTo>
                  <a:cubicBezTo>
                    <a:pt x="11" y="79"/>
                    <a:pt x="25" y="69"/>
                    <a:pt x="39" y="71"/>
                  </a:cubicBezTo>
                  <a:cubicBezTo>
                    <a:pt x="54" y="73"/>
                    <a:pt x="63" y="87"/>
                    <a:pt x="61" y="102"/>
                  </a:cubicBezTo>
                  <a:cubicBezTo>
                    <a:pt x="59" y="116"/>
                    <a:pt x="45" y="126"/>
                    <a:pt x="31" y="124"/>
                  </a:cubicBezTo>
                  <a:moveTo>
                    <a:pt x="398" y="155"/>
                  </a:moveTo>
                  <a:cubicBezTo>
                    <a:pt x="387" y="153"/>
                    <a:pt x="380" y="143"/>
                    <a:pt x="382" y="132"/>
                  </a:cubicBezTo>
                  <a:cubicBezTo>
                    <a:pt x="383" y="121"/>
                    <a:pt x="394" y="114"/>
                    <a:pt x="404" y="115"/>
                  </a:cubicBezTo>
                  <a:cubicBezTo>
                    <a:pt x="415" y="117"/>
                    <a:pt x="423" y="127"/>
                    <a:pt x="421" y="138"/>
                  </a:cubicBezTo>
                  <a:cubicBezTo>
                    <a:pt x="419" y="149"/>
                    <a:pt x="409" y="157"/>
                    <a:pt x="398" y="15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799"/>
            </a:p>
          </p:txBody>
        </p:sp>
      </p:grpSp>
    </p:spTree>
    <p:extLst>
      <p:ext uri="{BB962C8B-B14F-4D97-AF65-F5344CB8AC3E}">
        <p14:creationId xmlns:p14="http://schemas.microsoft.com/office/powerpoint/2010/main" val="3150943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60" r:id="rId11"/>
    <p:sldLayoutId id="2147483861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IrMPopova@rosatom-academy.ru" TargetMode="Externa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9667" y="2695285"/>
            <a:ext cx="8150013" cy="202911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2600" dirty="0" smtClean="0"/>
              <a:t>Проблемы выявления и пресечения нарушений, связанных с непринятием должностными лицами мер к предотвращению и урегулированию интересов.</a:t>
            </a:r>
            <a:br>
              <a:rPr lang="ru-RU" sz="2600" dirty="0" smtClean="0"/>
            </a:br>
            <a:r>
              <a:rPr lang="ru-RU" sz="1100" dirty="0"/>
              <a:t/>
            </a:r>
            <a:br>
              <a:rPr lang="ru-RU" sz="1100" dirty="0"/>
            </a:br>
            <a:r>
              <a:rPr lang="ru-RU" sz="2600" dirty="0" smtClean="0"/>
              <a:t>Возможности антикоррупционного просвещения</a:t>
            </a:r>
            <a:endParaRPr lang="ru-RU" sz="26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19667" y="5295845"/>
            <a:ext cx="7615767" cy="291045"/>
          </a:xfrm>
        </p:spPr>
        <p:txBody>
          <a:bodyPr/>
          <a:lstStyle/>
          <a:p>
            <a:r>
              <a:rPr lang="ru-RU" sz="1800" dirty="0" smtClean="0"/>
              <a:t>Ирина Михайловна Попова</a:t>
            </a:r>
            <a:endParaRPr lang="ru-RU" sz="18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>
          <a:xfrm>
            <a:off x="719667" y="5583579"/>
            <a:ext cx="7615767" cy="379226"/>
          </a:xfrm>
        </p:spPr>
        <p:txBody>
          <a:bodyPr/>
          <a:lstStyle/>
          <a:p>
            <a:r>
              <a:rPr lang="ru-RU" sz="1600" dirty="0" smtClean="0"/>
              <a:t>Руководитель программ направления «Антикоррупционное просвещение»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67460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732214" y="6305552"/>
            <a:ext cx="376985" cy="365125"/>
          </a:xfrm>
          <a:prstGeom prst="rect">
            <a:avLst/>
          </a:prstGeom>
        </p:spPr>
        <p:txBody>
          <a:bodyPr/>
          <a:lstStyle/>
          <a:p>
            <a:fld id="{C33C34FD-A43B-634A-9B8C-9626670F7CE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32350" y="1692275"/>
            <a:ext cx="2047875" cy="646331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Директор департамента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784475" y="2863848"/>
            <a:ext cx="2047875" cy="830997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Заместитель директора департамента 1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880225" y="2863849"/>
            <a:ext cx="2047875" cy="830997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Заместитель директора </a:t>
            </a:r>
            <a:r>
              <a:rPr lang="ru-RU" sz="1600" dirty="0" smtClean="0"/>
              <a:t>департамента 2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127250" y="4302125"/>
            <a:ext cx="1209675" cy="369332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Отдел 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156075" y="4302125"/>
            <a:ext cx="1209675" cy="369332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Отдел 2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275388" y="4302124"/>
            <a:ext cx="1209675" cy="369332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Отдел 3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323262" y="4302126"/>
            <a:ext cx="1209675" cy="369332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Отдел 4</a:t>
            </a:r>
            <a:endParaRPr lang="ru-RU" dirty="0"/>
          </a:p>
        </p:txBody>
      </p:sp>
      <p:cxnSp>
        <p:nvCxnSpPr>
          <p:cNvPr id="10" name="Соединительная линия уступом 9"/>
          <p:cNvCxnSpPr>
            <a:stCxn id="4" idx="0"/>
            <a:endCxn id="3" idx="2"/>
          </p:cNvCxnSpPr>
          <p:nvPr/>
        </p:nvCxnSpPr>
        <p:spPr>
          <a:xfrm rot="5400000" flipH="1" flipV="1">
            <a:off x="4569729" y="1577290"/>
            <a:ext cx="525242" cy="2047875"/>
          </a:xfrm>
          <a:prstGeom prst="bentConnector3">
            <a:avLst>
              <a:gd name="adj1" fmla="val 50000"/>
            </a:avLst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5" idx="0"/>
            <a:endCxn id="3" idx="2"/>
          </p:cNvCxnSpPr>
          <p:nvPr/>
        </p:nvCxnSpPr>
        <p:spPr>
          <a:xfrm rot="16200000" flipV="1">
            <a:off x="6617605" y="1577290"/>
            <a:ext cx="525243" cy="2047875"/>
          </a:xfrm>
          <a:prstGeom prst="bentConnector3">
            <a:avLst>
              <a:gd name="adj1" fmla="val 50000"/>
            </a:avLst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>
            <a:stCxn id="6" idx="0"/>
            <a:endCxn id="4" idx="2"/>
          </p:cNvCxnSpPr>
          <p:nvPr/>
        </p:nvCxnSpPr>
        <p:spPr>
          <a:xfrm rot="5400000" flipH="1" flipV="1">
            <a:off x="2966610" y="3460323"/>
            <a:ext cx="607280" cy="1076325"/>
          </a:xfrm>
          <a:prstGeom prst="bentConnector3">
            <a:avLst>
              <a:gd name="adj1" fmla="val 50000"/>
            </a:avLst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Соединительная линия уступом 12"/>
          <p:cNvCxnSpPr>
            <a:stCxn id="4" idx="2"/>
            <a:endCxn id="7" idx="0"/>
          </p:cNvCxnSpPr>
          <p:nvPr/>
        </p:nvCxnSpPr>
        <p:spPr>
          <a:xfrm rot="16200000" flipH="1">
            <a:off x="3981023" y="3522235"/>
            <a:ext cx="607280" cy="952500"/>
          </a:xfrm>
          <a:prstGeom prst="bentConnector3">
            <a:avLst/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/>
          <p:nvPr/>
        </p:nvCxnSpPr>
        <p:spPr>
          <a:xfrm rot="5400000" flipH="1" flipV="1">
            <a:off x="7114748" y="3460322"/>
            <a:ext cx="607280" cy="1076325"/>
          </a:xfrm>
          <a:prstGeom prst="bentConnector3">
            <a:avLst>
              <a:gd name="adj1" fmla="val 50000"/>
            </a:avLst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ная линия уступом 14"/>
          <p:cNvCxnSpPr/>
          <p:nvPr/>
        </p:nvCxnSpPr>
        <p:spPr>
          <a:xfrm rot="16200000" flipH="1">
            <a:off x="8129161" y="3522234"/>
            <a:ext cx="607280" cy="952500"/>
          </a:xfrm>
          <a:prstGeom prst="bentConnector3">
            <a:avLst/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6" descr="http://clipart-library.com/new_gallery/223-2231704_png-file-man-with-clipboard-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382" y="4941890"/>
            <a:ext cx="1342006" cy="154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s://www.pngall.com/wp-content/uploads/13/Curved-Arrow-Direction-PNG-Ima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68969" flipV="1">
            <a:off x="5945005" y="5354027"/>
            <a:ext cx="1403714" cy="490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720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732214" y="6305552"/>
            <a:ext cx="376985" cy="365125"/>
          </a:xfrm>
          <a:prstGeom prst="rect">
            <a:avLst/>
          </a:prstGeom>
        </p:spPr>
        <p:txBody>
          <a:bodyPr/>
          <a:lstStyle/>
          <a:p>
            <a:fld id="{C33C34FD-A43B-634A-9B8C-9626670F7CE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832350" y="1692275"/>
            <a:ext cx="2047875" cy="646331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Директор департамента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784475" y="2863848"/>
            <a:ext cx="2047875" cy="830997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Заместитель директора департамента 1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880225" y="2863849"/>
            <a:ext cx="2047875" cy="830997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Заместитель директора </a:t>
            </a:r>
            <a:r>
              <a:rPr lang="ru-RU" sz="1600" dirty="0" smtClean="0"/>
              <a:t>департамента 2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2127250" y="4302125"/>
            <a:ext cx="1209675" cy="369332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Отдел 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156075" y="4302125"/>
            <a:ext cx="1209675" cy="369332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Отдел 2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275388" y="4302124"/>
            <a:ext cx="1209675" cy="369332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Отдел 3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323262" y="4302126"/>
            <a:ext cx="1209675" cy="369332"/>
          </a:xfrm>
          <a:prstGeom prst="rect">
            <a:avLst/>
          </a:prstGeom>
          <a:noFill/>
          <a:ln w="19050"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Отдел 4</a:t>
            </a:r>
            <a:endParaRPr lang="ru-RU" dirty="0"/>
          </a:p>
        </p:txBody>
      </p:sp>
      <p:cxnSp>
        <p:nvCxnSpPr>
          <p:cNvPr id="10" name="Соединительная линия уступом 9"/>
          <p:cNvCxnSpPr>
            <a:stCxn id="4" idx="0"/>
            <a:endCxn id="3" idx="2"/>
          </p:cNvCxnSpPr>
          <p:nvPr/>
        </p:nvCxnSpPr>
        <p:spPr>
          <a:xfrm rot="5400000" flipH="1" flipV="1">
            <a:off x="4569729" y="1577290"/>
            <a:ext cx="525242" cy="2047875"/>
          </a:xfrm>
          <a:prstGeom prst="bentConnector3">
            <a:avLst>
              <a:gd name="adj1" fmla="val 50000"/>
            </a:avLst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>
            <a:stCxn id="5" idx="0"/>
            <a:endCxn id="3" idx="2"/>
          </p:cNvCxnSpPr>
          <p:nvPr/>
        </p:nvCxnSpPr>
        <p:spPr>
          <a:xfrm rot="16200000" flipV="1">
            <a:off x="6617605" y="1577290"/>
            <a:ext cx="525243" cy="2047875"/>
          </a:xfrm>
          <a:prstGeom prst="bentConnector3">
            <a:avLst>
              <a:gd name="adj1" fmla="val 50000"/>
            </a:avLst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ная линия уступом 11"/>
          <p:cNvCxnSpPr>
            <a:stCxn id="6" idx="0"/>
            <a:endCxn id="4" idx="2"/>
          </p:cNvCxnSpPr>
          <p:nvPr/>
        </p:nvCxnSpPr>
        <p:spPr>
          <a:xfrm rot="5400000" flipH="1" flipV="1">
            <a:off x="2966610" y="3460323"/>
            <a:ext cx="607280" cy="1076325"/>
          </a:xfrm>
          <a:prstGeom prst="bentConnector3">
            <a:avLst>
              <a:gd name="adj1" fmla="val 50000"/>
            </a:avLst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Соединительная линия уступом 12"/>
          <p:cNvCxnSpPr>
            <a:stCxn id="4" idx="2"/>
            <a:endCxn id="7" idx="0"/>
          </p:cNvCxnSpPr>
          <p:nvPr/>
        </p:nvCxnSpPr>
        <p:spPr>
          <a:xfrm rot="16200000" flipH="1">
            <a:off x="3981023" y="3522235"/>
            <a:ext cx="607280" cy="952500"/>
          </a:xfrm>
          <a:prstGeom prst="bentConnector3">
            <a:avLst/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/>
          <p:nvPr/>
        </p:nvCxnSpPr>
        <p:spPr>
          <a:xfrm rot="5400000" flipH="1" flipV="1">
            <a:off x="7114748" y="3460322"/>
            <a:ext cx="607280" cy="1076325"/>
          </a:xfrm>
          <a:prstGeom prst="bentConnector3">
            <a:avLst>
              <a:gd name="adj1" fmla="val 50000"/>
            </a:avLst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ная линия уступом 14"/>
          <p:cNvCxnSpPr/>
          <p:nvPr/>
        </p:nvCxnSpPr>
        <p:spPr>
          <a:xfrm rot="16200000" flipH="1">
            <a:off x="8129161" y="3522234"/>
            <a:ext cx="607280" cy="952500"/>
          </a:xfrm>
          <a:prstGeom prst="bentConnector3">
            <a:avLst/>
          </a:prstGeom>
          <a:ln w="19050">
            <a:solidFill>
              <a:srgbClr val="1F497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6" descr="http://clipart-library.com/new_gallery/223-2231704_png-file-man-with-clipboard-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382" y="4941890"/>
            <a:ext cx="1342006" cy="154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s://www.pngall.com/wp-content/uploads/13/Curved-Arrow-Direction-PNG-Imag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68969" flipV="1">
            <a:off x="5945005" y="5354027"/>
            <a:ext cx="1403714" cy="490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Группа 17"/>
          <p:cNvGrpSpPr/>
          <p:nvPr/>
        </p:nvGrpSpPr>
        <p:grpSpPr>
          <a:xfrm>
            <a:off x="5432426" y="610891"/>
            <a:ext cx="847725" cy="904876"/>
            <a:chOff x="3877185" y="571499"/>
            <a:chExt cx="847725" cy="904876"/>
          </a:xfrm>
        </p:grpSpPr>
        <p:pic>
          <p:nvPicPr>
            <p:cNvPr id="19" name="Picture 2" descr="https://www.naidy.com/upload/iblock/57a/vosklitsatelnyy-znak.jpe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569" t="3398" r="40560" b="4456"/>
            <a:stretch/>
          </p:blipFill>
          <p:spPr bwMode="auto">
            <a:xfrm flipH="1">
              <a:off x="3877185" y="571500"/>
              <a:ext cx="271463" cy="904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https://www.naidy.com/upload/iblock/57a/vosklitsatelnyy-znak.jpe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569" t="3398" r="40560" b="4456"/>
            <a:stretch/>
          </p:blipFill>
          <p:spPr bwMode="auto">
            <a:xfrm flipH="1">
              <a:off x="4165316" y="571499"/>
              <a:ext cx="271463" cy="904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https://www.naidy.com/upload/iblock/57a/vosklitsatelnyy-znak.jpe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569" t="3398" r="40560" b="4456"/>
            <a:stretch/>
          </p:blipFill>
          <p:spPr bwMode="auto">
            <a:xfrm flipH="1">
              <a:off x="4453447" y="571500"/>
              <a:ext cx="271463" cy="904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9929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610600" y="6529072"/>
            <a:ext cx="2743200" cy="365125"/>
          </a:xfrm>
        </p:spPr>
        <p:txBody>
          <a:bodyPr/>
          <a:lstStyle/>
          <a:p>
            <a:fld id="{C33C34FD-A43B-634A-9B8C-9626670F7CE8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Круг работы замкнулся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FE134E8-9E04-487D-83C3-FD0E90E52BF0}"/>
              </a:ext>
            </a:extLst>
          </p:cNvPr>
          <p:cNvSpPr/>
          <p:nvPr/>
        </p:nvSpPr>
        <p:spPr>
          <a:xfrm>
            <a:off x="7851442" y="2126795"/>
            <a:ext cx="1651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Выявление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089F8D1-A767-4EEB-98E6-031F74437C4E}"/>
              </a:ext>
            </a:extLst>
          </p:cNvPr>
          <p:cNvSpPr/>
          <p:nvPr/>
        </p:nvSpPr>
        <p:spPr>
          <a:xfrm>
            <a:off x="7611866" y="5592951"/>
            <a:ext cx="26497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Урегулирование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7">
            <a:extLst>
              <a:ext uri="{FF2B5EF4-FFF2-40B4-BE49-F238E27FC236}">
                <a16:creationId xmlns="" xmlns:a16="http://schemas.microsoft.com/office/drawing/2014/main" id="{2C02AEB0-4280-4770-B17B-6BDCBF3DA46D}"/>
              </a:ext>
            </a:extLst>
          </p:cNvPr>
          <p:cNvSpPr/>
          <p:nvPr/>
        </p:nvSpPr>
        <p:spPr>
          <a:xfrm>
            <a:off x="702980" y="3726061"/>
            <a:ext cx="3233910" cy="40011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Предотвращение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4CE51BCC-CA4D-443F-9592-E5515307882A}"/>
              </a:ext>
            </a:extLst>
          </p:cNvPr>
          <p:cNvGrpSpPr/>
          <p:nvPr/>
        </p:nvGrpSpPr>
        <p:grpSpPr>
          <a:xfrm>
            <a:off x="4256134" y="2033343"/>
            <a:ext cx="3866477" cy="3716515"/>
            <a:chOff x="2689728" y="1860622"/>
            <a:chExt cx="3866477" cy="3716515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9E878138-F080-42D7-941C-8BC7432B71D9}"/>
                </a:ext>
              </a:extLst>
            </p:cNvPr>
            <p:cNvSpPr txBox="1"/>
            <p:nvPr/>
          </p:nvSpPr>
          <p:spPr>
            <a:xfrm>
              <a:off x="5474952" y="3225864"/>
              <a:ext cx="108125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="" xmlns:a16="http://schemas.microsoft.com/office/drawing/2014/main" id="{2C2539AF-F04C-4564-A475-0BCBC1CA2518}"/>
                </a:ext>
              </a:extLst>
            </p:cNvPr>
            <p:cNvGrpSpPr/>
            <p:nvPr/>
          </p:nvGrpSpPr>
          <p:grpSpPr>
            <a:xfrm>
              <a:off x="2689728" y="1860622"/>
              <a:ext cx="3713632" cy="3716515"/>
              <a:chOff x="2689728" y="1860622"/>
              <a:chExt cx="3713632" cy="3716515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="" xmlns:a16="http://schemas.microsoft.com/office/drawing/2014/main" id="{90A25DAB-D70B-4E25-9F35-0BBD5532BE4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689728" y="1860622"/>
                <a:ext cx="3713632" cy="3716515"/>
                <a:chOff x="4027488" y="2256334"/>
                <a:chExt cx="4089400" cy="4092575"/>
              </a:xfrm>
            </p:grpSpPr>
            <p:sp>
              <p:nvSpPr>
                <p:cNvPr id="18" name="Freeform 10">
                  <a:extLst>
                    <a:ext uri="{FF2B5EF4-FFF2-40B4-BE49-F238E27FC236}">
                      <a16:creationId xmlns="" xmlns:a16="http://schemas.microsoft.com/office/drawing/2014/main" id="{85CC3BCC-4092-435E-A1AD-3D979106B8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27488" y="2472234"/>
                  <a:ext cx="1701800" cy="3603625"/>
                </a:xfrm>
                <a:custGeom>
                  <a:avLst/>
                  <a:gdLst>
                    <a:gd name="T0" fmla="*/ 722 w 1195"/>
                    <a:gd name="T1" fmla="*/ 2532 h 2532"/>
                    <a:gd name="T2" fmla="*/ 718 w 1195"/>
                    <a:gd name="T3" fmla="*/ 2530 h 2532"/>
                    <a:gd name="T4" fmla="*/ 0 w 1195"/>
                    <a:gd name="T5" fmla="*/ 1286 h 2532"/>
                    <a:gd name="T6" fmla="*/ 718 w 1195"/>
                    <a:gd name="T7" fmla="*/ 43 h 2532"/>
                    <a:gd name="T8" fmla="*/ 719 w 1195"/>
                    <a:gd name="T9" fmla="*/ 42 h 2532"/>
                    <a:gd name="T10" fmla="*/ 719 w 1195"/>
                    <a:gd name="T11" fmla="*/ 42 h 2532"/>
                    <a:gd name="T12" fmla="*/ 718 w 1195"/>
                    <a:gd name="T13" fmla="*/ 43 h 2532"/>
                    <a:gd name="T14" fmla="*/ 718 w 1195"/>
                    <a:gd name="T15" fmla="*/ 43 h 2532"/>
                    <a:gd name="T16" fmla="*/ 718 w 1195"/>
                    <a:gd name="T17" fmla="*/ 43 h 2532"/>
                    <a:gd name="T18" fmla="*/ 719 w 1195"/>
                    <a:gd name="T19" fmla="*/ 42 h 2532"/>
                    <a:gd name="T20" fmla="*/ 720 w 1195"/>
                    <a:gd name="T21" fmla="*/ 42 h 2532"/>
                    <a:gd name="T22" fmla="*/ 877 w 1195"/>
                    <a:gd name="T23" fmla="*/ 0 h 2532"/>
                    <a:gd name="T24" fmla="*/ 877 w 1195"/>
                    <a:gd name="T25" fmla="*/ 0 h 2532"/>
                    <a:gd name="T26" fmla="*/ 877 w 1195"/>
                    <a:gd name="T27" fmla="*/ 0 h 2532"/>
                    <a:gd name="T28" fmla="*/ 1151 w 1195"/>
                    <a:gd name="T29" fmla="*/ 157 h 2532"/>
                    <a:gd name="T30" fmla="*/ 1151 w 1195"/>
                    <a:gd name="T31" fmla="*/ 158 h 2532"/>
                    <a:gd name="T32" fmla="*/ 1152 w 1195"/>
                    <a:gd name="T33" fmla="*/ 158 h 2532"/>
                    <a:gd name="T34" fmla="*/ 1152 w 1195"/>
                    <a:gd name="T35" fmla="*/ 159 h 2532"/>
                    <a:gd name="T36" fmla="*/ 1152 w 1195"/>
                    <a:gd name="T37" fmla="*/ 159 h 2532"/>
                    <a:gd name="T38" fmla="*/ 1195 w 1195"/>
                    <a:gd name="T39" fmla="*/ 317 h 2532"/>
                    <a:gd name="T40" fmla="*/ 1036 w 1195"/>
                    <a:gd name="T41" fmla="*/ 593 h 2532"/>
                    <a:gd name="T42" fmla="*/ 636 w 1195"/>
                    <a:gd name="T43" fmla="*/ 1286 h 2532"/>
                    <a:gd name="T44" fmla="*/ 636 w 1195"/>
                    <a:gd name="T45" fmla="*/ 1286 h 2532"/>
                    <a:gd name="T46" fmla="*/ 636 w 1195"/>
                    <a:gd name="T47" fmla="*/ 1286 h 2532"/>
                    <a:gd name="T48" fmla="*/ 1033 w 1195"/>
                    <a:gd name="T49" fmla="*/ 1978 h 2532"/>
                    <a:gd name="T50" fmla="*/ 877 w 1195"/>
                    <a:gd name="T51" fmla="*/ 1937 h 2532"/>
                    <a:gd name="T52" fmla="*/ 602 w 1195"/>
                    <a:gd name="T53" fmla="*/ 2096 h 2532"/>
                    <a:gd name="T54" fmla="*/ 559 w 1195"/>
                    <a:gd name="T55" fmla="*/ 2254 h 2532"/>
                    <a:gd name="T56" fmla="*/ 718 w 1195"/>
                    <a:gd name="T57" fmla="*/ 2530 h 2532"/>
                    <a:gd name="T58" fmla="*/ 722 w 1195"/>
                    <a:gd name="T59" fmla="*/ 2532 h 25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195" h="2532">
                      <a:moveTo>
                        <a:pt x="722" y="2532"/>
                      </a:moveTo>
                      <a:cubicBezTo>
                        <a:pt x="721" y="2531"/>
                        <a:pt x="719" y="2530"/>
                        <a:pt x="718" y="2530"/>
                      </a:cubicBezTo>
                      <a:cubicBezTo>
                        <a:pt x="269" y="2270"/>
                        <a:pt x="0" y="1805"/>
                        <a:pt x="0" y="1286"/>
                      </a:cubicBezTo>
                      <a:cubicBezTo>
                        <a:pt x="0" y="767"/>
                        <a:pt x="269" y="302"/>
                        <a:pt x="718" y="43"/>
                      </a:cubicBezTo>
                      <a:cubicBezTo>
                        <a:pt x="718" y="43"/>
                        <a:pt x="718" y="43"/>
                        <a:pt x="719" y="42"/>
                      </a:cubicBezTo>
                      <a:lnTo>
                        <a:pt x="719" y="42"/>
                      </a:lnTo>
                      <a:cubicBezTo>
                        <a:pt x="718" y="43"/>
                        <a:pt x="718" y="43"/>
                        <a:pt x="718" y="43"/>
                      </a:cubicBezTo>
                      <a:lnTo>
                        <a:pt x="718" y="43"/>
                      </a:lnTo>
                      <a:lnTo>
                        <a:pt x="718" y="43"/>
                      </a:lnTo>
                      <a:cubicBezTo>
                        <a:pt x="718" y="43"/>
                        <a:pt x="718" y="43"/>
                        <a:pt x="719" y="42"/>
                      </a:cubicBezTo>
                      <a:cubicBezTo>
                        <a:pt x="719" y="42"/>
                        <a:pt x="720" y="42"/>
                        <a:pt x="720" y="42"/>
                      </a:cubicBezTo>
                      <a:cubicBezTo>
                        <a:pt x="770" y="13"/>
                        <a:pt x="824" y="0"/>
                        <a:pt x="877" y="0"/>
                      </a:cubicBezTo>
                      <a:lnTo>
                        <a:pt x="877" y="0"/>
                      </a:lnTo>
                      <a:lnTo>
                        <a:pt x="877" y="0"/>
                      </a:lnTo>
                      <a:cubicBezTo>
                        <a:pt x="986" y="0"/>
                        <a:pt x="1092" y="56"/>
                        <a:pt x="1151" y="157"/>
                      </a:cubicBezTo>
                      <a:cubicBezTo>
                        <a:pt x="1151" y="157"/>
                        <a:pt x="1151" y="158"/>
                        <a:pt x="1151" y="158"/>
                      </a:cubicBezTo>
                      <a:cubicBezTo>
                        <a:pt x="1152" y="158"/>
                        <a:pt x="1152" y="158"/>
                        <a:pt x="1152" y="158"/>
                      </a:cubicBezTo>
                      <a:cubicBezTo>
                        <a:pt x="1152" y="158"/>
                        <a:pt x="1152" y="159"/>
                        <a:pt x="1152" y="159"/>
                      </a:cubicBezTo>
                      <a:lnTo>
                        <a:pt x="1152" y="159"/>
                      </a:lnTo>
                      <a:cubicBezTo>
                        <a:pt x="1181" y="209"/>
                        <a:pt x="1195" y="263"/>
                        <a:pt x="1195" y="317"/>
                      </a:cubicBezTo>
                      <a:cubicBezTo>
                        <a:pt x="1195" y="427"/>
                        <a:pt x="1138" y="534"/>
                        <a:pt x="1036" y="593"/>
                      </a:cubicBezTo>
                      <a:cubicBezTo>
                        <a:pt x="785" y="738"/>
                        <a:pt x="636" y="997"/>
                        <a:pt x="636" y="1286"/>
                      </a:cubicBezTo>
                      <a:lnTo>
                        <a:pt x="636" y="1286"/>
                      </a:lnTo>
                      <a:lnTo>
                        <a:pt x="636" y="1286"/>
                      </a:lnTo>
                      <a:cubicBezTo>
                        <a:pt x="636" y="1574"/>
                        <a:pt x="784" y="1833"/>
                        <a:pt x="1033" y="1978"/>
                      </a:cubicBezTo>
                      <a:cubicBezTo>
                        <a:pt x="984" y="1950"/>
                        <a:pt x="930" y="1937"/>
                        <a:pt x="877" y="1937"/>
                      </a:cubicBezTo>
                      <a:cubicBezTo>
                        <a:pt x="767" y="1937"/>
                        <a:pt x="661" y="1994"/>
                        <a:pt x="602" y="2096"/>
                      </a:cubicBezTo>
                      <a:cubicBezTo>
                        <a:pt x="573" y="2146"/>
                        <a:pt x="559" y="2200"/>
                        <a:pt x="559" y="2254"/>
                      </a:cubicBezTo>
                      <a:cubicBezTo>
                        <a:pt x="559" y="2364"/>
                        <a:pt x="616" y="2471"/>
                        <a:pt x="718" y="2530"/>
                      </a:cubicBezTo>
                      <a:cubicBezTo>
                        <a:pt x="719" y="2530"/>
                        <a:pt x="721" y="2531"/>
                        <a:pt x="722" y="2532"/>
                      </a:cubicBezTo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Freeform 12">
                  <a:extLst>
                    <a:ext uri="{FF2B5EF4-FFF2-40B4-BE49-F238E27FC236}">
                      <a16:creationId xmlns="" xmlns:a16="http://schemas.microsoft.com/office/drawing/2014/main" id="{61E1B663-43BA-454E-9794-1A82FE3F75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4413" y="4293096"/>
                  <a:ext cx="3292475" cy="2055813"/>
                </a:xfrm>
                <a:custGeom>
                  <a:avLst/>
                  <a:gdLst>
                    <a:gd name="T0" fmla="*/ 877 w 2313"/>
                    <a:gd name="T1" fmla="*/ 1445 h 1445"/>
                    <a:gd name="T2" fmla="*/ 159 w 2313"/>
                    <a:gd name="T3" fmla="*/ 1251 h 1445"/>
                    <a:gd name="T4" fmla="*/ 0 w 2313"/>
                    <a:gd name="T5" fmla="*/ 975 h 1445"/>
                    <a:gd name="T6" fmla="*/ 43 w 2313"/>
                    <a:gd name="T7" fmla="*/ 817 h 1445"/>
                    <a:gd name="T8" fmla="*/ 318 w 2313"/>
                    <a:gd name="T9" fmla="*/ 658 h 1445"/>
                    <a:gd name="T10" fmla="*/ 477 w 2313"/>
                    <a:gd name="T11" fmla="*/ 700 h 1445"/>
                    <a:gd name="T12" fmla="*/ 877 w 2313"/>
                    <a:gd name="T13" fmla="*/ 809 h 1445"/>
                    <a:gd name="T14" fmla="*/ 1277 w 2313"/>
                    <a:gd name="T15" fmla="*/ 700 h 1445"/>
                    <a:gd name="T16" fmla="*/ 1678 w 2313"/>
                    <a:gd name="T17" fmla="*/ 7 h 1445"/>
                    <a:gd name="T18" fmla="*/ 1678 w 2313"/>
                    <a:gd name="T19" fmla="*/ 0 h 1445"/>
                    <a:gd name="T20" fmla="*/ 1678 w 2313"/>
                    <a:gd name="T21" fmla="*/ 7 h 1445"/>
                    <a:gd name="T22" fmla="*/ 1995 w 2313"/>
                    <a:gd name="T23" fmla="*/ 325 h 1445"/>
                    <a:gd name="T24" fmla="*/ 2313 w 2313"/>
                    <a:gd name="T25" fmla="*/ 16 h 1445"/>
                    <a:gd name="T26" fmla="*/ 1595 w 2313"/>
                    <a:gd name="T27" fmla="*/ 1251 h 1445"/>
                    <a:gd name="T28" fmla="*/ 877 w 2313"/>
                    <a:gd name="T29" fmla="*/ 1445 h 14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313" h="1445">
                      <a:moveTo>
                        <a:pt x="877" y="1445"/>
                      </a:moveTo>
                      <a:cubicBezTo>
                        <a:pt x="630" y="1445"/>
                        <a:pt x="384" y="1380"/>
                        <a:pt x="159" y="1251"/>
                      </a:cubicBezTo>
                      <a:cubicBezTo>
                        <a:pt x="57" y="1192"/>
                        <a:pt x="0" y="1085"/>
                        <a:pt x="0" y="975"/>
                      </a:cubicBezTo>
                      <a:cubicBezTo>
                        <a:pt x="0" y="921"/>
                        <a:pt x="14" y="867"/>
                        <a:pt x="43" y="817"/>
                      </a:cubicBezTo>
                      <a:cubicBezTo>
                        <a:pt x="102" y="715"/>
                        <a:pt x="208" y="658"/>
                        <a:pt x="318" y="658"/>
                      </a:cubicBezTo>
                      <a:cubicBezTo>
                        <a:pt x="372" y="658"/>
                        <a:pt x="427" y="672"/>
                        <a:pt x="477" y="700"/>
                      </a:cubicBezTo>
                      <a:cubicBezTo>
                        <a:pt x="602" y="773"/>
                        <a:pt x="740" y="809"/>
                        <a:pt x="877" y="809"/>
                      </a:cubicBezTo>
                      <a:cubicBezTo>
                        <a:pt x="1015" y="809"/>
                        <a:pt x="1152" y="773"/>
                        <a:pt x="1277" y="700"/>
                      </a:cubicBezTo>
                      <a:cubicBezTo>
                        <a:pt x="1528" y="556"/>
                        <a:pt x="1678" y="297"/>
                        <a:pt x="1678" y="7"/>
                      </a:cubicBezTo>
                      <a:cubicBezTo>
                        <a:pt x="1678" y="5"/>
                        <a:pt x="1678" y="3"/>
                        <a:pt x="1678" y="0"/>
                      </a:cubicBezTo>
                      <a:cubicBezTo>
                        <a:pt x="1678" y="3"/>
                        <a:pt x="1678" y="5"/>
                        <a:pt x="1678" y="7"/>
                      </a:cubicBezTo>
                      <a:cubicBezTo>
                        <a:pt x="1678" y="183"/>
                        <a:pt x="1820" y="325"/>
                        <a:pt x="1995" y="325"/>
                      </a:cubicBezTo>
                      <a:cubicBezTo>
                        <a:pt x="2168" y="325"/>
                        <a:pt x="2308" y="187"/>
                        <a:pt x="2313" y="16"/>
                      </a:cubicBezTo>
                      <a:cubicBezTo>
                        <a:pt x="2310" y="532"/>
                        <a:pt x="2042" y="993"/>
                        <a:pt x="1595" y="1251"/>
                      </a:cubicBezTo>
                      <a:cubicBezTo>
                        <a:pt x="1370" y="1380"/>
                        <a:pt x="1124" y="1445"/>
                        <a:pt x="877" y="1445"/>
                      </a:cubicBezTo>
                    </a:path>
                  </a:pathLst>
                </a:custGeom>
                <a:solidFill>
                  <a:srgbClr val="B7D5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Freeform 14">
                  <a:extLst>
                    <a:ext uri="{FF2B5EF4-FFF2-40B4-BE49-F238E27FC236}">
                      <a16:creationId xmlns="" xmlns:a16="http://schemas.microsoft.com/office/drawing/2014/main" id="{291AFE9F-BB3C-4A87-A95E-D1D15C1C721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049838" y="2256334"/>
                  <a:ext cx="3067050" cy="2498725"/>
                </a:xfrm>
                <a:custGeom>
                  <a:avLst/>
                  <a:gdLst>
                    <a:gd name="T0" fmla="*/ 1836 w 2154"/>
                    <a:gd name="T1" fmla="*/ 1756 h 1756"/>
                    <a:gd name="T2" fmla="*/ 1519 w 2154"/>
                    <a:gd name="T3" fmla="*/ 1438 h 1756"/>
                    <a:gd name="T4" fmla="*/ 1118 w 2154"/>
                    <a:gd name="T5" fmla="*/ 745 h 1756"/>
                    <a:gd name="T6" fmla="*/ 718 w 2154"/>
                    <a:gd name="T7" fmla="*/ 636 h 1756"/>
                    <a:gd name="T8" fmla="*/ 318 w 2154"/>
                    <a:gd name="T9" fmla="*/ 745 h 1756"/>
                    <a:gd name="T10" fmla="*/ 477 w 2154"/>
                    <a:gd name="T11" fmla="*/ 469 h 1756"/>
                    <a:gd name="T12" fmla="*/ 477 w 2154"/>
                    <a:gd name="T13" fmla="*/ 469 h 1756"/>
                    <a:gd name="T14" fmla="*/ 434 w 2154"/>
                    <a:gd name="T15" fmla="*/ 311 h 1756"/>
                    <a:gd name="T16" fmla="*/ 434 w 2154"/>
                    <a:gd name="T17" fmla="*/ 311 h 1756"/>
                    <a:gd name="T18" fmla="*/ 434 w 2154"/>
                    <a:gd name="T19" fmla="*/ 310 h 1756"/>
                    <a:gd name="T20" fmla="*/ 433 w 2154"/>
                    <a:gd name="T21" fmla="*/ 310 h 1756"/>
                    <a:gd name="T22" fmla="*/ 433 w 2154"/>
                    <a:gd name="T23" fmla="*/ 309 h 1756"/>
                    <a:gd name="T24" fmla="*/ 159 w 2154"/>
                    <a:gd name="T25" fmla="*/ 152 h 1756"/>
                    <a:gd name="T26" fmla="*/ 159 w 2154"/>
                    <a:gd name="T27" fmla="*/ 152 h 1756"/>
                    <a:gd name="T28" fmla="*/ 159 w 2154"/>
                    <a:gd name="T29" fmla="*/ 152 h 1756"/>
                    <a:gd name="T30" fmla="*/ 159 w 2154"/>
                    <a:gd name="T31" fmla="*/ 152 h 1756"/>
                    <a:gd name="T32" fmla="*/ 1 w 2154"/>
                    <a:gd name="T33" fmla="*/ 194 h 1756"/>
                    <a:gd name="T34" fmla="*/ 718 w 2154"/>
                    <a:gd name="T35" fmla="*/ 0 h 1756"/>
                    <a:gd name="T36" fmla="*/ 1436 w 2154"/>
                    <a:gd name="T37" fmla="*/ 195 h 1756"/>
                    <a:gd name="T38" fmla="*/ 2154 w 2154"/>
                    <a:gd name="T39" fmla="*/ 1438 h 1756"/>
                    <a:gd name="T40" fmla="*/ 1836 w 2154"/>
                    <a:gd name="T41" fmla="*/ 1756 h 1756"/>
                    <a:gd name="T42" fmla="*/ 0 w 2154"/>
                    <a:gd name="T43" fmla="*/ 195 h 1756"/>
                    <a:gd name="T44" fmla="*/ 1 w 2154"/>
                    <a:gd name="T45" fmla="*/ 194 h 1756"/>
                    <a:gd name="T46" fmla="*/ 0 w 2154"/>
                    <a:gd name="T47" fmla="*/ 195 h 17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154" h="1756">
                      <a:moveTo>
                        <a:pt x="1836" y="1756"/>
                      </a:moveTo>
                      <a:cubicBezTo>
                        <a:pt x="1661" y="1756"/>
                        <a:pt x="1519" y="1614"/>
                        <a:pt x="1519" y="1438"/>
                      </a:cubicBezTo>
                      <a:cubicBezTo>
                        <a:pt x="1519" y="1149"/>
                        <a:pt x="1369" y="890"/>
                        <a:pt x="1118" y="745"/>
                      </a:cubicBezTo>
                      <a:cubicBezTo>
                        <a:pt x="993" y="672"/>
                        <a:pt x="855" y="636"/>
                        <a:pt x="718" y="636"/>
                      </a:cubicBezTo>
                      <a:cubicBezTo>
                        <a:pt x="581" y="636"/>
                        <a:pt x="443" y="672"/>
                        <a:pt x="318" y="745"/>
                      </a:cubicBezTo>
                      <a:cubicBezTo>
                        <a:pt x="420" y="686"/>
                        <a:pt x="477" y="579"/>
                        <a:pt x="477" y="469"/>
                      </a:cubicBezTo>
                      <a:lnTo>
                        <a:pt x="477" y="469"/>
                      </a:lnTo>
                      <a:cubicBezTo>
                        <a:pt x="477" y="415"/>
                        <a:pt x="463" y="361"/>
                        <a:pt x="434" y="311"/>
                      </a:cubicBezTo>
                      <a:lnTo>
                        <a:pt x="434" y="311"/>
                      </a:lnTo>
                      <a:cubicBezTo>
                        <a:pt x="434" y="311"/>
                        <a:pt x="434" y="310"/>
                        <a:pt x="434" y="310"/>
                      </a:cubicBezTo>
                      <a:cubicBezTo>
                        <a:pt x="434" y="310"/>
                        <a:pt x="434" y="310"/>
                        <a:pt x="433" y="310"/>
                      </a:cubicBezTo>
                      <a:cubicBezTo>
                        <a:pt x="433" y="310"/>
                        <a:pt x="433" y="309"/>
                        <a:pt x="433" y="309"/>
                      </a:cubicBezTo>
                      <a:cubicBezTo>
                        <a:pt x="374" y="208"/>
                        <a:pt x="268" y="152"/>
                        <a:pt x="159" y="152"/>
                      </a:cubicBezTo>
                      <a:lnTo>
                        <a:pt x="159" y="152"/>
                      </a:lnTo>
                      <a:lnTo>
                        <a:pt x="159" y="152"/>
                      </a:lnTo>
                      <a:lnTo>
                        <a:pt x="159" y="152"/>
                      </a:lnTo>
                      <a:cubicBezTo>
                        <a:pt x="105" y="152"/>
                        <a:pt x="51" y="166"/>
                        <a:pt x="1" y="194"/>
                      </a:cubicBezTo>
                      <a:cubicBezTo>
                        <a:pt x="225" y="65"/>
                        <a:pt x="472" y="0"/>
                        <a:pt x="718" y="0"/>
                      </a:cubicBezTo>
                      <a:cubicBezTo>
                        <a:pt x="965" y="0"/>
                        <a:pt x="1211" y="65"/>
                        <a:pt x="1436" y="195"/>
                      </a:cubicBezTo>
                      <a:cubicBezTo>
                        <a:pt x="1886" y="454"/>
                        <a:pt x="2154" y="919"/>
                        <a:pt x="2154" y="1438"/>
                      </a:cubicBezTo>
                      <a:cubicBezTo>
                        <a:pt x="2154" y="1614"/>
                        <a:pt x="2012" y="1756"/>
                        <a:pt x="1836" y="1756"/>
                      </a:cubicBezTo>
                      <a:moveTo>
                        <a:pt x="0" y="195"/>
                      </a:moveTo>
                      <a:cubicBezTo>
                        <a:pt x="0" y="195"/>
                        <a:pt x="0" y="195"/>
                        <a:pt x="1" y="194"/>
                      </a:cubicBezTo>
                      <a:cubicBezTo>
                        <a:pt x="0" y="195"/>
                        <a:pt x="0" y="195"/>
                        <a:pt x="0" y="19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3" name="Oval 19">
                <a:extLst>
                  <a:ext uri="{FF2B5EF4-FFF2-40B4-BE49-F238E27FC236}">
                    <a16:creationId xmlns="" xmlns:a16="http://schemas.microsoft.com/office/drawing/2014/main" id="{6917DF66-C5F0-4619-BDB7-31DD9948CE47}"/>
                  </a:ext>
                </a:extLst>
              </p:cNvPr>
              <p:cNvSpPr/>
              <p:nvPr/>
            </p:nvSpPr>
            <p:spPr>
              <a:xfrm>
                <a:off x="3704331" y="2874262"/>
                <a:ext cx="1684426" cy="1689237"/>
              </a:xfrm>
              <a:prstGeom prst="ellipse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7E7D606D-548E-48F6-BDA0-CCD3EC9A03D4}"/>
                  </a:ext>
                </a:extLst>
              </p:cNvPr>
              <p:cNvSpPr txBox="1"/>
              <p:nvPr/>
            </p:nvSpPr>
            <p:spPr>
              <a:xfrm>
                <a:off x="3499246" y="4593397"/>
                <a:ext cx="870752" cy="830997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2A0202A8-A6CC-4FFF-9062-1407A96BF42F}"/>
                  </a:ext>
                </a:extLst>
              </p:cNvPr>
              <p:cNvSpPr txBox="1"/>
              <p:nvPr/>
            </p:nvSpPr>
            <p:spPr>
              <a:xfrm>
                <a:off x="3340259" y="2068808"/>
                <a:ext cx="870752" cy="830997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Прямоугольник 16">
                <a:extLst>
                  <a:ext uri="{FF2B5EF4-FFF2-40B4-BE49-F238E27FC236}">
                    <a16:creationId xmlns="" xmlns:a16="http://schemas.microsoft.com/office/drawing/2014/main" id="{FECAF8FA-CEAA-40BF-AD62-4B5F343DC1F1}"/>
                  </a:ext>
                </a:extLst>
              </p:cNvPr>
              <p:cNvSpPr/>
              <p:nvPr/>
            </p:nvSpPr>
            <p:spPr>
              <a:xfrm>
                <a:off x="3745748" y="3327752"/>
                <a:ext cx="165250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Конфликт </a:t>
                </a:r>
              </a:p>
              <a:p>
                <a:pPr algn="ctr"/>
                <a:r>
                  <a:rPr lang="ru-RU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интересов</a:t>
                </a:r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AF3EC74B-6665-477B-AEC9-648C3361BB98}"/>
                </a:ext>
              </a:extLst>
            </p:cNvPr>
            <p:cNvSpPr txBox="1"/>
            <p:nvPr/>
          </p:nvSpPr>
          <p:spPr>
            <a:xfrm>
              <a:off x="5559108" y="3263348"/>
              <a:ext cx="870752" cy="83099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ru-RU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6775166" y="2525166"/>
            <a:ext cx="659446" cy="659446"/>
            <a:chOff x="173038" y="4618038"/>
            <a:chExt cx="298450" cy="2984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4" name="Freeform 482"/>
            <p:cNvSpPr>
              <a:spLocks noEditPoints="1"/>
            </p:cNvSpPr>
            <p:nvPr/>
          </p:nvSpPr>
          <p:spPr bwMode="auto">
            <a:xfrm>
              <a:off x="428625" y="4845051"/>
              <a:ext cx="12700" cy="11113"/>
            </a:xfrm>
            <a:custGeom>
              <a:avLst/>
              <a:gdLst>
                <a:gd name="T0" fmla="*/ 13 w 16"/>
                <a:gd name="T1" fmla="*/ 2 h 15"/>
                <a:gd name="T2" fmla="*/ 8 w 16"/>
                <a:gd name="T3" fmla="*/ 0 h 15"/>
                <a:gd name="T4" fmla="*/ 2 w 16"/>
                <a:gd name="T5" fmla="*/ 2 h 15"/>
                <a:gd name="T6" fmla="*/ 0 w 16"/>
                <a:gd name="T7" fmla="*/ 8 h 15"/>
                <a:gd name="T8" fmla="*/ 2 w 16"/>
                <a:gd name="T9" fmla="*/ 13 h 15"/>
                <a:gd name="T10" fmla="*/ 8 w 16"/>
                <a:gd name="T11" fmla="*/ 15 h 15"/>
                <a:gd name="T12" fmla="*/ 13 w 16"/>
                <a:gd name="T13" fmla="*/ 13 h 15"/>
                <a:gd name="T14" fmla="*/ 16 w 16"/>
                <a:gd name="T15" fmla="*/ 8 h 15"/>
                <a:gd name="T16" fmla="*/ 13 w 16"/>
                <a:gd name="T17" fmla="*/ 2 h 15"/>
                <a:gd name="T18" fmla="*/ 13 w 16"/>
                <a:gd name="T19" fmla="*/ 2 h 15"/>
                <a:gd name="T20" fmla="*/ 13 w 16"/>
                <a:gd name="T2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15">
                  <a:moveTo>
                    <a:pt x="13" y="2"/>
                  </a:moveTo>
                  <a:cubicBezTo>
                    <a:pt x="12" y="1"/>
                    <a:pt x="10" y="0"/>
                    <a:pt x="8" y="0"/>
                  </a:cubicBezTo>
                  <a:cubicBezTo>
                    <a:pt x="6" y="0"/>
                    <a:pt x="4" y="1"/>
                    <a:pt x="2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0"/>
                    <a:pt x="1" y="12"/>
                    <a:pt x="2" y="13"/>
                  </a:cubicBezTo>
                  <a:cubicBezTo>
                    <a:pt x="4" y="15"/>
                    <a:pt x="6" y="15"/>
                    <a:pt x="8" y="15"/>
                  </a:cubicBezTo>
                  <a:cubicBezTo>
                    <a:pt x="10" y="15"/>
                    <a:pt x="12" y="15"/>
                    <a:pt x="13" y="13"/>
                  </a:cubicBezTo>
                  <a:cubicBezTo>
                    <a:pt x="15" y="12"/>
                    <a:pt x="16" y="10"/>
                    <a:pt x="16" y="8"/>
                  </a:cubicBezTo>
                  <a:cubicBezTo>
                    <a:pt x="16" y="5"/>
                    <a:pt x="15" y="3"/>
                    <a:pt x="13" y="2"/>
                  </a:cubicBezTo>
                  <a:close/>
                  <a:moveTo>
                    <a:pt x="13" y="2"/>
                  </a:moveTo>
                  <a:cubicBezTo>
                    <a:pt x="13" y="2"/>
                    <a:pt x="13" y="2"/>
                    <a:pt x="13" y="2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Freeform 483"/>
            <p:cNvSpPr>
              <a:spLocks noEditPoints="1"/>
            </p:cNvSpPr>
            <p:nvPr/>
          </p:nvSpPr>
          <p:spPr bwMode="auto">
            <a:xfrm>
              <a:off x="173038" y="4618038"/>
              <a:ext cx="298450" cy="298450"/>
            </a:xfrm>
            <a:custGeom>
              <a:avLst/>
              <a:gdLst>
                <a:gd name="T0" fmla="*/ 396 w 403"/>
                <a:gd name="T1" fmla="*/ 344 h 402"/>
                <a:gd name="T2" fmla="*/ 379 w 403"/>
                <a:gd name="T3" fmla="*/ 327 h 402"/>
                <a:gd name="T4" fmla="*/ 368 w 403"/>
                <a:gd name="T5" fmla="*/ 327 h 402"/>
                <a:gd name="T6" fmla="*/ 368 w 403"/>
                <a:gd name="T7" fmla="*/ 338 h 402"/>
                <a:gd name="T8" fmla="*/ 385 w 403"/>
                <a:gd name="T9" fmla="*/ 355 h 402"/>
                <a:gd name="T10" fmla="*/ 387 w 403"/>
                <a:gd name="T11" fmla="*/ 360 h 402"/>
                <a:gd name="T12" fmla="*/ 385 w 403"/>
                <a:gd name="T13" fmla="*/ 364 h 402"/>
                <a:gd name="T14" fmla="*/ 365 w 403"/>
                <a:gd name="T15" fmla="*/ 385 h 402"/>
                <a:gd name="T16" fmla="*/ 355 w 403"/>
                <a:gd name="T17" fmla="*/ 385 h 402"/>
                <a:gd name="T18" fmla="*/ 283 w 403"/>
                <a:gd name="T19" fmla="*/ 312 h 402"/>
                <a:gd name="T20" fmla="*/ 312 w 403"/>
                <a:gd name="T21" fmla="*/ 282 h 402"/>
                <a:gd name="T22" fmla="*/ 328 w 403"/>
                <a:gd name="T23" fmla="*/ 298 h 402"/>
                <a:gd name="T24" fmla="*/ 339 w 403"/>
                <a:gd name="T25" fmla="*/ 298 h 402"/>
                <a:gd name="T26" fmla="*/ 339 w 403"/>
                <a:gd name="T27" fmla="*/ 286 h 402"/>
                <a:gd name="T28" fmla="*/ 318 w 403"/>
                <a:gd name="T29" fmla="*/ 266 h 402"/>
                <a:gd name="T30" fmla="*/ 307 w 403"/>
                <a:gd name="T31" fmla="*/ 266 h 402"/>
                <a:gd name="T32" fmla="*/ 303 w 403"/>
                <a:gd name="T33" fmla="*/ 269 h 402"/>
                <a:gd name="T34" fmla="*/ 282 w 403"/>
                <a:gd name="T35" fmla="*/ 247 h 402"/>
                <a:gd name="T36" fmla="*/ 312 w 403"/>
                <a:gd name="T37" fmla="*/ 156 h 402"/>
                <a:gd name="T38" fmla="*/ 156 w 403"/>
                <a:gd name="T39" fmla="*/ 0 h 402"/>
                <a:gd name="T40" fmla="*/ 0 w 403"/>
                <a:gd name="T41" fmla="*/ 156 h 402"/>
                <a:gd name="T42" fmla="*/ 156 w 403"/>
                <a:gd name="T43" fmla="*/ 311 h 402"/>
                <a:gd name="T44" fmla="*/ 248 w 403"/>
                <a:gd name="T45" fmla="*/ 281 h 402"/>
                <a:gd name="T46" fmla="*/ 269 w 403"/>
                <a:gd name="T47" fmla="*/ 303 h 402"/>
                <a:gd name="T48" fmla="*/ 266 w 403"/>
                <a:gd name="T49" fmla="*/ 306 h 402"/>
                <a:gd name="T50" fmla="*/ 266 w 403"/>
                <a:gd name="T51" fmla="*/ 318 h 402"/>
                <a:gd name="T52" fmla="*/ 344 w 403"/>
                <a:gd name="T53" fmla="*/ 396 h 402"/>
                <a:gd name="T54" fmla="*/ 360 w 403"/>
                <a:gd name="T55" fmla="*/ 402 h 402"/>
                <a:gd name="T56" fmla="*/ 376 w 403"/>
                <a:gd name="T57" fmla="*/ 396 h 402"/>
                <a:gd name="T58" fmla="*/ 396 w 403"/>
                <a:gd name="T59" fmla="*/ 376 h 402"/>
                <a:gd name="T60" fmla="*/ 403 w 403"/>
                <a:gd name="T61" fmla="*/ 360 h 402"/>
                <a:gd name="T62" fmla="*/ 396 w 403"/>
                <a:gd name="T63" fmla="*/ 344 h 402"/>
                <a:gd name="T64" fmla="*/ 156 w 403"/>
                <a:gd name="T65" fmla="*/ 295 h 402"/>
                <a:gd name="T66" fmla="*/ 16 w 403"/>
                <a:gd name="T67" fmla="*/ 156 h 402"/>
                <a:gd name="T68" fmla="*/ 156 w 403"/>
                <a:gd name="T69" fmla="*/ 16 h 402"/>
                <a:gd name="T70" fmla="*/ 296 w 403"/>
                <a:gd name="T71" fmla="*/ 156 h 402"/>
                <a:gd name="T72" fmla="*/ 156 w 403"/>
                <a:gd name="T73" fmla="*/ 295 h 402"/>
                <a:gd name="T74" fmla="*/ 260 w 403"/>
                <a:gd name="T75" fmla="*/ 271 h 402"/>
                <a:gd name="T76" fmla="*/ 272 w 403"/>
                <a:gd name="T77" fmla="*/ 260 h 402"/>
                <a:gd name="T78" fmla="*/ 292 w 403"/>
                <a:gd name="T79" fmla="*/ 280 h 402"/>
                <a:gd name="T80" fmla="*/ 280 w 403"/>
                <a:gd name="T81" fmla="*/ 292 h 402"/>
                <a:gd name="T82" fmla="*/ 260 w 403"/>
                <a:gd name="T83" fmla="*/ 271 h 402"/>
                <a:gd name="T84" fmla="*/ 260 w 403"/>
                <a:gd name="T85" fmla="*/ 271 h 402"/>
                <a:gd name="T86" fmla="*/ 260 w 403"/>
                <a:gd name="T87" fmla="*/ 27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402">
                  <a:moveTo>
                    <a:pt x="396" y="344"/>
                  </a:moveTo>
                  <a:cubicBezTo>
                    <a:pt x="379" y="327"/>
                    <a:pt x="379" y="327"/>
                    <a:pt x="379" y="327"/>
                  </a:cubicBezTo>
                  <a:cubicBezTo>
                    <a:pt x="376" y="324"/>
                    <a:pt x="371" y="324"/>
                    <a:pt x="368" y="327"/>
                  </a:cubicBezTo>
                  <a:cubicBezTo>
                    <a:pt x="365" y="330"/>
                    <a:pt x="365" y="335"/>
                    <a:pt x="368" y="338"/>
                  </a:cubicBezTo>
                  <a:cubicBezTo>
                    <a:pt x="385" y="355"/>
                    <a:pt x="385" y="355"/>
                    <a:pt x="385" y="355"/>
                  </a:cubicBezTo>
                  <a:cubicBezTo>
                    <a:pt x="386" y="356"/>
                    <a:pt x="387" y="358"/>
                    <a:pt x="387" y="360"/>
                  </a:cubicBezTo>
                  <a:cubicBezTo>
                    <a:pt x="387" y="361"/>
                    <a:pt x="386" y="363"/>
                    <a:pt x="385" y="364"/>
                  </a:cubicBezTo>
                  <a:cubicBezTo>
                    <a:pt x="365" y="385"/>
                    <a:pt x="365" y="385"/>
                    <a:pt x="365" y="385"/>
                  </a:cubicBezTo>
                  <a:cubicBezTo>
                    <a:pt x="362" y="387"/>
                    <a:pt x="358" y="387"/>
                    <a:pt x="355" y="385"/>
                  </a:cubicBezTo>
                  <a:cubicBezTo>
                    <a:pt x="283" y="312"/>
                    <a:pt x="283" y="312"/>
                    <a:pt x="283" y="312"/>
                  </a:cubicBezTo>
                  <a:cubicBezTo>
                    <a:pt x="312" y="282"/>
                    <a:pt x="312" y="282"/>
                    <a:pt x="312" y="282"/>
                  </a:cubicBezTo>
                  <a:cubicBezTo>
                    <a:pt x="328" y="298"/>
                    <a:pt x="328" y="298"/>
                    <a:pt x="328" y="298"/>
                  </a:cubicBezTo>
                  <a:cubicBezTo>
                    <a:pt x="331" y="301"/>
                    <a:pt x="336" y="301"/>
                    <a:pt x="339" y="298"/>
                  </a:cubicBezTo>
                  <a:cubicBezTo>
                    <a:pt x="342" y="294"/>
                    <a:pt x="342" y="289"/>
                    <a:pt x="339" y="286"/>
                  </a:cubicBezTo>
                  <a:cubicBezTo>
                    <a:pt x="318" y="266"/>
                    <a:pt x="318" y="266"/>
                    <a:pt x="318" y="266"/>
                  </a:cubicBezTo>
                  <a:cubicBezTo>
                    <a:pt x="315" y="263"/>
                    <a:pt x="310" y="263"/>
                    <a:pt x="307" y="266"/>
                  </a:cubicBezTo>
                  <a:cubicBezTo>
                    <a:pt x="303" y="269"/>
                    <a:pt x="303" y="269"/>
                    <a:pt x="303" y="269"/>
                  </a:cubicBezTo>
                  <a:cubicBezTo>
                    <a:pt x="282" y="247"/>
                    <a:pt x="282" y="247"/>
                    <a:pt x="282" y="247"/>
                  </a:cubicBezTo>
                  <a:cubicBezTo>
                    <a:pt x="300" y="222"/>
                    <a:pt x="312" y="190"/>
                    <a:pt x="312" y="156"/>
                  </a:cubicBezTo>
                  <a:cubicBezTo>
                    <a:pt x="312" y="70"/>
                    <a:pt x="242" y="0"/>
                    <a:pt x="156" y="0"/>
                  </a:cubicBezTo>
                  <a:cubicBezTo>
                    <a:pt x="70" y="0"/>
                    <a:pt x="0" y="70"/>
                    <a:pt x="0" y="156"/>
                  </a:cubicBezTo>
                  <a:cubicBezTo>
                    <a:pt x="0" y="241"/>
                    <a:pt x="70" y="311"/>
                    <a:pt x="156" y="311"/>
                  </a:cubicBezTo>
                  <a:cubicBezTo>
                    <a:pt x="190" y="311"/>
                    <a:pt x="222" y="300"/>
                    <a:pt x="248" y="281"/>
                  </a:cubicBezTo>
                  <a:cubicBezTo>
                    <a:pt x="269" y="303"/>
                    <a:pt x="269" y="303"/>
                    <a:pt x="269" y="303"/>
                  </a:cubicBezTo>
                  <a:cubicBezTo>
                    <a:pt x="266" y="306"/>
                    <a:pt x="266" y="306"/>
                    <a:pt x="266" y="306"/>
                  </a:cubicBezTo>
                  <a:cubicBezTo>
                    <a:pt x="263" y="309"/>
                    <a:pt x="263" y="314"/>
                    <a:pt x="266" y="318"/>
                  </a:cubicBezTo>
                  <a:cubicBezTo>
                    <a:pt x="344" y="396"/>
                    <a:pt x="344" y="396"/>
                    <a:pt x="344" y="396"/>
                  </a:cubicBezTo>
                  <a:cubicBezTo>
                    <a:pt x="348" y="400"/>
                    <a:pt x="354" y="402"/>
                    <a:pt x="360" y="402"/>
                  </a:cubicBezTo>
                  <a:cubicBezTo>
                    <a:pt x="366" y="402"/>
                    <a:pt x="372" y="400"/>
                    <a:pt x="376" y="396"/>
                  </a:cubicBezTo>
                  <a:cubicBezTo>
                    <a:pt x="396" y="376"/>
                    <a:pt x="396" y="376"/>
                    <a:pt x="396" y="376"/>
                  </a:cubicBezTo>
                  <a:cubicBezTo>
                    <a:pt x="400" y="371"/>
                    <a:pt x="403" y="366"/>
                    <a:pt x="403" y="360"/>
                  </a:cubicBezTo>
                  <a:cubicBezTo>
                    <a:pt x="403" y="354"/>
                    <a:pt x="400" y="348"/>
                    <a:pt x="396" y="344"/>
                  </a:cubicBezTo>
                  <a:close/>
                  <a:moveTo>
                    <a:pt x="156" y="295"/>
                  </a:moveTo>
                  <a:cubicBezTo>
                    <a:pt x="79" y="295"/>
                    <a:pt x="16" y="233"/>
                    <a:pt x="16" y="156"/>
                  </a:cubicBezTo>
                  <a:cubicBezTo>
                    <a:pt x="16" y="79"/>
                    <a:pt x="79" y="16"/>
                    <a:pt x="156" y="16"/>
                  </a:cubicBezTo>
                  <a:cubicBezTo>
                    <a:pt x="233" y="16"/>
                    <a:pt x="296" y="79"/>
                    <a:pt x="296" y="156"/>
                  </a:cubicBezTo>
                  <a:cubicBezTo>
                    <a:pt x="296" y="233"/>
                    <a:pt x="233" y="295"/>
                    <a:pt x="156" y="295"/>
                  </a:cubicBezTo>
                  <a:close/>
                  <a:moveTo>
                    <a:pt x="260" y="271"/>
                  </a:moveTo>
                  <a:cubicBezTo>
                    <a:pt x="264" y="268"/>
                    <a:pt x="268" y="264"/>
                    <a:pt x="272" y="260"/>
                  </a:cubicBezTo>
                  <a:cubicBezTo>
                    <a:pt x="292" y="280"/>
                    <a:pt x="292" y="280"/>
                    <a:pt x="292" y="280"/>
                  </a:cubicBezTo>
                  <a:cubicBezTo>
                    <a:pt x="280" y="292"/>
                    <a:pt x="280" y="292"/>
                    <a:pt x="280" y="292"/>
                  </a:cubicBezTo>
                  <a:lnTo>
                    <a:pt x="260" y="271"/>
                  </a:lnTo>
                  <a:close/>
                  <a:moveTo>
                    <a:pt x="260" y="271"/>
                  </a:moveTo>
                  <a:cubicBezTo>
                    <a:pt x="260" y="271"/>
                    <a:pt x="260" y="271"/>
                    <a:pt x="260" y="271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Freeform 484"/>
            <p:cNvSpPr>
              <a:spLocks noEditPoints="1"/>
            </p:cNvSpPr>
            <p:nvPr/>
          </p:nvSpPr>
          <p:spPr bwMode="auto">
            <a:xfrm>
              <a:off x="282575" y="4648201"/>
              <a:ext cx="11113" cy="11113"/>
            </a:xfrm>
            <a:custGeom>
              <a:avLst/>
              <a:gdLst>
                <a:gd name="T0" fmla="*/ 8 w 16"/>
                <a:gd name="T1" fmla="*/ 0 h 16"/>
                <a:gd name="T2" fmla="*/ 8 w 16"/>
                <a:gd name="T3" fmla="*/ 0 h 16"/>
                <a:gd name="T4" fmla="*/ 0 w 16"/>
                <a:gd name="T5" fmla="*/ 8 h 16"/>
                <a:gd name="T6" fmla="*/ 8 w 16"/>
                <a:gd name="T7" fmla="*/ 16 h 16"/>
                <a:gd name="T8" fmla="*/ 8 w 16"/>
                <a:gd name="T9" fmla="*/ 16 h 16"/>
                <a:gd name="T10" fmla="*/ 16 w 16"/>
                <a:gd name="T11" fmla="*/ 8 h 16"/>
                <a:gd name="T12" fmla="*/ 8 w 16"/>
                <a:gd name="T13" fmla="*/ 0 h 16"/>
                <a:gd name="T14" fmla="*/ 8 w 16"/>
                <a:gd name="T15" fmla="*/ 0 h 16"/>
                <a:gd name="T16" fmla="*/ 8 w 16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3"/>
                    <a:pt x="4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13" y="16"/>
                    <a:pt x="16" y="13"/>
                    <a:pt x="16" y="8"/>
                  </a:cubicBezTo>
                  <a:cubicBezTo>
                    <a:pt x="16" y="4"/>
                    <a:pt x="13" y="0"/>
                    <a:pt x="8" y="0"/>
                  </a:cubicBezTo>
                  <a:close/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485"/>
            <p:cNvSpPr>
              <a:spLocks noEditPoints="1"/>
            </p:cNvSpPr>
            <p:nvPr/>
          </p:nvSpPr>
          <p:spPr bwMode="auto">
            <a:xfrm>
              <a:off x="201613" y="4649788"/>
              <a:ext cx="173038" cy="169863"/>
            </a:xfrm>
            <a:custGeom>
              <a:avLst/>
              <a:gdLst>
                <a:gd name="T0" fmla="*/ 148 w 232"/>
                <a:gd name="T1" fmla="*/ 1 h 229"/>
                <a:gd name="T2" fmla="*/ 144 w 232"/>
                <a:gd name="T3" fmla="*/ 16 h 229"/>
                <a:gd name="T4" fmla="*/ 188 w 232"/>
                <a:gd name="T5" fmla="*/ 183 h 229"/>
                <a:gd name="T6" fmla="*/ 188 w 232"/>
                <a:gd name="T7" fmla="*/ 163 h 229"/>
                <a:gd name="T8" fmla="*/ 152 w 232"/>
                <a:gd name="T9" fmla="*/ 92 h 229"/>
                <a:gd name="T10" fmla="*/ 144 w 232"/>
                <a:gd name="T11" fmla="*/ 37 h 229"/>
                <a:gd name="T12" fmla="*/ 80 w 232"/>
                <a:gd name="T13" fmla="*/ 66 h 229"/>
                <a:gd name="T14" fmla="*/ 87 w 232"/>
                <a:gd name="T15" fmla="*/ 113 h 229"/>
                <a:gd name="T16" fmla="*/ 44 w 232"/>
                <a:gd name="T17" fmla="*/ 180 h 229"/>
                <a:gd name="T18" fmla="*/ 16 w 232"/>
                <a:gd name="T19" fmla="*/ 113 h 229"/>
                <a:gd name="T20" fmla="*/ 91 w 232"/>
                <a:gd name="T21" fmla="*/ 7 h 229"/>
                <a:gd name="T22" fmla="*/ 23 w 232"/>
                <a:gd name="T23" fmla="*/ 43 h 229"/>
                <a:gd name="T24" fmla="*/ 116 w 232"/>
                <a:gd name="T25" fmla="*/ 229 h 229"/>
                <a:gd name="T26" fmla="*/ 208 w 232"/>
                <a:gd name="T27" fmla="*/ 42 h 229"/>
                <a:gd name="T28" fmla="*/ 96 w 232"/>
                <a:gd name="T29" fmla="*/ 92 h 229"/>
                <a:gd name="T30" fmla="*/ 128 w 232"/>
                <a:gd name="T31" fmla="*/ 86 h 229"/>
                <a:gd name="T32" fmla="*/ 136 w 232"/>
                <a:gd name="T33" fmla="*/ 92 h 229"/>
                <a:gd name="T34" fmla="*/ 128 w 232"/>
                <a:gd name="T35" fmla="*/ 128 h 229"/>
                <a:gd name="T36" fmla="*/ 104 w 232"/>
                <a:gd name="T37" fmla="*/ 128 h 229"/>
                <a:gd name="T38" fmla="*/ 96 w 232"/>
                <a:gd name="T39" fmla="*/ 66 h 229"/>
                <a:gd name="T40" fmla="*/ 136 w 232"/>
                <a:gd name="T41" fmla="*/ 52 h 229"/>
                <a:gd name="T42" fmla="*/ 128 w 232"/>
                <a:gd name="T43" fmla="*/ 70 h 229"/>
                <a:gd name="T44" fmla="*/ 96 w 232"/>
                <a:gd name="T45" fmla="*/ 66 h 229"/>
                <a:gd name="T46" fmla="*/ 83 w 232"/>
                <a:gd name="T47" fmla="*/ 130 h 229"/>
                <a:gd name="T48" fmla="*/ 116 w 232"/>
                <a:gd name="T49" fmla="*/ 159 h 229"/>
                <a:gd name="T50" fmla="*/ 149 w 232"/>
                <a:gd name="T51" fmla="*/ 130 h 229"/>
                <a:gd name="T52" fmla="*/ 173 w 232"/>
                <a:gd name="T53" fmla="*/ 172 h 229"/>
                <a:gd name="T54" fmla="*/ 59 w 232"/>
                <a:gd name="T55" fmla="*/ 163 h 229"/>
                <a:gd name="T56" fmla="*/ 49 w 232"/>
                <a:gd name="T57" fmla="*/ 188 h 229"/>
                <a:gd name="T58" fmla="*/ 180 w 232"/>
                <a:gd name="T59" fmla="*/ 188 h 229"/>
                <a:gd name="T60" fmla="*/ 116 w 232"/>
                <a:gd name="T61" fmla="*/ 213 h 229"/>
                <a:gd name="T62" fmla="*/ 116 w 232"/>
                <a:gd name="T63" fmla="*/ 21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2" h="229">
                  <a:moveTo>
                    <a:pt x="208" y="42"/>
                  </a:moveTo>
                  <a:cubicBezTo>
                    <a:pt x="193" y="22"/>
                    <a:pt x="172" y="8"/>
                    <a:pt x="148" y="1"/>
                  </a:cubicBezTo>
                  <a:cubicBezTo>
                    <a:pt x="144" y="0"/>
                    <a:pt x="140" y="2"/>
                    <a:pt x="138" y="6"/>
                  </a:cubicBezTo>
                  <a:cubicBezTo>
                    <a:pt x="137" y="10"/>
                    <a:pt x="140" y="15"/>
                    <a:pt x="144" y="16"/>
                  </a:cubicBezTo>
                  <a:cubicBezTo>
                    <a:pt x="187" y="28"/>
                    <a:pt x="217" y="68"/>
                    <a:pt x="217" y="113"/>
                  </a:cubicBezTo>
                  <a:cubicBezTo>
                    <a:pt x="217" y="140"/>
                    <a:pt x="206" y="165"/>
                    <a:pt x="188" y="183"/>
                  </a:cubicBezTo>
                  <a:cubicBezTo>
                    <a:pt x="188" y="182"/>
                    <a:pt x="188" y="181"/>
                    <a:pt x="188" y="180"/>
                  </a:cubicBezTo>
                  <a:cubicBezTo>
                    <a:pt x="188" y="163"/>
                    <a:pt x="188" y="163"/>
                    <a:pt x="188" y="163"/>
                  </a:cubicBezTo>
                  <a:cubicBezTo>
                    <a:pt x="188" y="138"/>
                    <a:pt x="170" y="117"/>
                    <a:pt x="145" y="113"/>
                  </a:cubicBezTo>
                  <a:cubicBezTo>
                    <a:pt x="150" y="107"/>
                    <a:pt x="152" y="100"/>
                    <a:pt x="152" y="92"/>
                  </a:cubicBezTo>
                  <a:cubicBezTo>
                    <a:pt x="152" y="44"/>
                    <a:pt x="152" y="44"/>
                    <a:pt x="152" y="44"/>
                  </a:cubicBezTo>
                  <a:cubicBezTo>
                    <a:pt x="152" y="40"/>
                    <a:pt x="149" y="37"/>
                    <a:pt x="144" y="37"/>
                  </a:cubicBezTo>
                  <a:cubicBezTo>
                    <a:pt x="109" y="37"/>
                    <a:pt x="109" y="37"/>
                    <a:pt x="109" y="37"/>
                  </a:cubicBezTo>
                  <a:cubicBezTo>
                    <a:pt x="93" y="37"/>
                    <a:pt x="80" y="50"/>
                    <a:pt x="80" y="66"/>
                  </a:cubicBezTo>
                  <a:cubicBezTo>
                    <a:pt x="80" y="92"/>
                    <a:pt x="80" y="92"/>
                    <a:pt x="80" y="92"/>
                  </a:cubicBezTo>
                  <a:cubicBezTo>
                    <a:pt x="80" y="100"/>
                    <a:pt x="82" y="107"/>
                    <a:pt x="87" y="113"/>
                  </a:cubicBezTo>
                  <a:cubicBezTo>
                    <a:pt x="62" y="117"/>
                    <a:pt x="44" y="138"/>
                    <a:pt x="44" y="163"/>
                  </a:cubicBezTo>
                  <a:cubicBezTo>
                    <a:pt x="44" y="180"/>
                    <a:pt x="44" y="180"/>
                    <a:pt x="44" y="180"/>
                  </a:cubicBezTo>
                  <a:cubicBezTo>
                    <a:pt x="44" y="181"/>
                    <a:pt x="44" y="182"/>
                    <a:pt x="44" y="183"/>
                  </a:cubicBezTo>
                  <a:cubicBezTo>
                    <a:pt x="26" y="165"/>
                    <a:pt x="16" y="140"/>
                    <a:pt x="16" y="113"/>
                  </a:cubicBezTo>
                  <a:cubicBezTo>
                    <a:pt x="16" y="68"/>
                    <a:pt x="44" y="30"/>
                    <a:pt x="86" y="17"/>
                  </a:cubicBezTo>
                  <a:cubicBezTo>
                    <a:pt x="90" y="15"/>
                    <a:pt x="93" y="11"/>
                    <a:pt x="91" y="7"/>
                  </a:cubicBezTo>
                  <a:cubicBezTo>
                    <a:pt x="90" y="3"/>
                    <a:pt x="86" y="0"/>
                    <a:pt x="81" y="2"/>
                  </a:cubicBezTo>
                  <a:cubicBezTo>
                    <a:pt x="58" y="9"/>
                    <a:pt x="37" y="24"/>
                    <a:pt x="23" y="43"/>
                  </a:cubicBezTo>
                  <a:cubicBezTo>
                    <a:pt x="8" y="63"/>
                    <a:pt x="0" y="87"/>
                    <a:pt x="0" y="113"/>
                  </a:cubicBezTo>
                  <a:cubicBezTo>
                    <a:pt x="0" y="177"/>
                    <a:pt x="52" y="229"/>
                    <a:pt x="116" y="229"/>
                  </a:cubicBezTo>
                  <a:cubicBezTo>
                    <a:pt x="180" y="229"/>
                    <a:pt x="232" y="177"/>
                    <a:pt x="232" y="113"/>
                  </a:cubicBezTo>
                  <a:cubicBezTo>
                    <a:pt x="232" y="87"/>
                    <a:pt x="224" y="62"/>
                    <a:pt x="208" y="42"/>
                  </a:cubicBezTo>
                  <a:close/>
                  <a:moveTo>
                    <a:pt x="116" y="112"/>
                  </a:moveTo>
                  <a:cubicBezTo>
                    <a:pt x="105" y="112"/>
                    <a:pt x="96" y="103"/>
                    <a:pt x="96" y="92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128" y="86"/>
                    <a:pt x="128" y="86"/>
                    <a:pt x="128" y="86"/>
                  </a:cubicBezTo>
                  <a:cubicBezTo>
                    <a:pt x="131" y="86"/>
                    <a:pt x="134" y="86"/>
                    <a:pt x="136" y="85"/>
                  </a:cubicBezTo>
                  <a:cubicBezTo>
                    <a:pt x="136" y="92"/>
                    <a:pt x="136" y="92"/>
                    <a:pt x="136" y="92"/>
                  </a:cubicBezTo>
                  <a:cubicBezTo>
                    <a:pt x="136" y="103"/>
                    <a:pt x="127" y="112"/>
                    <a:pt x="116" y="112"/>
                  </a:cubicBezTo>
                  <a:close/>
                  <a:moveTo>
                    <a:pt x="128" y="128"/>
                  </a:moveTo>
                  <a:cubicBezTo>
                    <a:pt x="116" y="140"/>
                    <a:pt x="116" y="140"/>
                    <a:pt x="116" y="140"/>
                  </a:cubicBezTo>
                  <a:cubicBezTo>
                    <a:pt x="104" y="128"/>
                    <a:pt x="104" y="128"/>
                    <a:pt x="104" y="128"/>
                  </a:cubicBezTo>
                  <a:lnTo>
                    <a:pt x="128" y="128"/>
                  </a:lnTo>
                  <a:close/>
                  <a:moveTo>
                    <a:pt x="96" y="66"/>
                  </a:moveTo>
                  <a:cubicBezTo>
                    <a:pt x="96" y="58"/>
                    <a:pt x="102" y="52"/>
                    <a:pt x="109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62"/>
                    <a:pt x="136" y="62"/>
                    <a:pt x="136" y="62"/>
                  </a:cubicBezTo>
                  <a:cubicBezTo>
                    <a:pt x="136" y="67"/>
                    <a:pt x="133" y="70"/>
                    <a:pt x="128" y="70"/>
                  </a:cubicBezTo>
                  <a:cubicBezTo>
                    <a:pt x="96" y="70"/>
                    <a:pt x="96" y="70"/>
                    <a:pt x="96" y="70"/>
                  </a:cubicBezTo>
                  <a:lnTo>
                    <a:pt x="96" y="66"/>
                  </a:lnTo>
                  <a:close/>
                  <a:moveTo>
                    <a:pt x="59" y="163"/>
                  </a:moveTo>
                  <a:cubicBezTo>
                    <a:pt x="59" y="148"/>
                    <a:pt x="69" y="135"/>
                    <a:pt x="83" y="130"/>
                  </a:cubicBezTo>
                  <a:cubicBezTo>
                    <a:pt x="110" y="157"/>
                    <a:pt x="110" y="157"/>
                    <a:pt x="110" y="157"/>
                  </a:cubicBezTo>
                  <a:cubicBezTo>
                    <a:pt x="112" y="158"/>
                    <a:pt x="114" y="159"/>
                    <a:pt x="116" y="159"/>
                  </a:cubicBezTo>
                  <a:cubicBezTo>
                    <a:pt x="118" y="159"/>
                    <a:pt x="120" y="158"/>
                    <a:pt x="122" y="157"/>
                  </a:cubicBezTo>
                  <a:cubicBezTo>
                    <a:pt x="149" y="130"/>
                    <a:pt x="149" y="130"/>
                    <a:pt x="149" y="130"/>
                  </a:cubicBezTo>
                  <a:cubicBezTo>
                    <a:pt x="163" y="135"/>
                    <a:pt x="173" y="148"/>
                    <a:pt x="173" y="163"/>
                  </a:cubicBezTo>
                  <a:cubicBezTo>
                    <a:pt x="173" y="172"/>
                    <a:pt x="173" y="172"/>
                    <a:pt x="173" y="172"/>
                  </a:cubicBezTo>
                  <a:cubicBezTo>
                    <a:pt x="59" y="172"/>
                    <a:pt x="59" y="172"/>
                    <a:pt x="59" y="172"/>
                  </a:cubicBezTo>
                  <a:lnTo>
                    <a:pt x="59" y="163"/>
                  </a:lnTo>
                  <a:close/>
                  <a:moveTo>
                    <a:pt x="116" y="213"/>
                  </a:moveTo>
                  <a:cubicBezTo>
                    <a:pt x="90" y="213"/>
                    <a:pt x="67" y="204"/>
                    <a:pt x="49" y="188"/>
                  </a:cubicBezTo>
                  <a:cubicBezTo>
                    <a:pt x="50" y="188"/>
                    <a:pt x="51" y="188"/>
                    <a:pt x="52" y="188"/>
                  </a:cubicBezTo>
                  <a:cubicBezTo>
                    <a:pt x="180" y="188"/>
                    <a:pt x="180" y="188"/>
                    <a:pt x="180" y="188"/>
                  </a:cubicBezTo>
                  <a:cubicBezTo>
                    <a:pt x="181" y="188"/>
                    <a:pt x="182" y="188"/>
                    <a:pt x="183" y="188"/>
                  </a:cubicBezTo>
                  <a:cubicBezTo>
                    <a:pt x="165" y="204"/>
                    <a:pt x="142" y="213"/>
                    <a:pt x="116" y="213"/>
                  </a:cubicBezTo>
                  <a:close/>
                  <a:moveTo>
                    <a:pt x="116" y="213"/>
                  </a:moveTo>
                  <a:cubicBezTo>
                    <a:pt x="116" y="213"/>
                    <a:pt x="116" y="213"/>
                    <a:pt x="116" y="213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4337965" y="3519406"/>
            <a:ext cx="695579" cy="700621"/>
            <a:chOff x="6181725" y="5289550"/>
            <a:chExt cx="657225" cy="66198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9" name="Freeform 25"/>
            <p:cNvSpPr>
              <a:spLocks noEditPoints="1"/>
            </p:cNvSpPr>
            <p:nvPr/>
          </p:nvSpPr>
          <p:spPr bwMode="auto">
            <a:xfrm>
              <a:off x="6181725" y="5608638"/>
              <a:ext cx="657225" cy="342900"/>
            </a:xfrm>
            <a:custGeom>
              <a:avLst/>
              <a:gdLst>
                <a:gd name="T0" fmla="*/ 159 w 174"/>
                <a:gd name="T1" fmla="*/ 46 h 90"/>
                <a:gd name="T2" fmla="*/ 155 w 174"/>
                <a:gd name="T3" fmla="*/ 22 h 90"/>
                <a:gd name="T4" fmla="*/ 127 w 174"/>
                <a:gd name="T5" fmla="*/ 35 h 90"/>
                <a:gd name="T6" fmla="*/ 130 w 174"/>
                <a:gd name="T7" fmla="*/ 55 h 90"/>
                <a:gd name="T8" fmla="*/ 102 w 174"/>
                <a:gd name="T9" fmla="*/ 44 h 90"/>
                <a:gd name="T10" fmla="*/ 107 w 174"/>
                <a:gd name="T11" fmla="*/ 31 h 90"/>
                <a:gd name="T12" fmla="*/ 104 w 174"/>
                <a:gd name="T13" fmla="*/ 0 h 90"/>
                <a:gd name="T14" fmla="*/ 67 w 174"/>
                <a:gd name="T15" fmla="*/ 16 h 90"/>
                <a:gd name="T16" fmla="*/ 72 w 174"/>
                <a:gd name="T17" fmla="*/ 44 h 90"/>
                <a:gd name="T18" fmla="*/ 51 w 174"/>
                <a:gd name="T19" fmla="*/ 57 h 90"/>
                <a:gd name="T20" fmla="*/ 47 w 174"/>
                <a:gd name="T21" fmla="*/ 46 h 90"/>
                <a:gd name="T22" fmla="*/ 44 w 174"/>
                <a:gd name="T23" fmla="*/ 22 h 90"/>
                <a:gd name="T24" fmla="*/ 16 w 174"/>
                <a:gd name="T25" fmla="*/ 35 h 90"/>
                <a:gd name="T26" fmla="*/ 19 w 174"/>
                <a:gd name="T27" fmla="*/ 55 h 90"/>
                <a:gd name="T28" fmla="*/ 0 w 174"/>
                <a:gd name="T29" fmla="*/ 87 h 90"/>
                <a:gd name="T30" fmla="*/ 171 w 174"/>
                <a:gd name="T31" fmla="*/ 90 h 90"/>
                <a:gd name="T32" fmla="*/ 174 w 174"/>
                <a:gd name="T33" fmla="*/ 77 h 90"/>
                <a:gd name="T34" fmla="*/ 22 w 174"/>
                <a:gd name="T35" fmla="*/ 35 h 90"/>
                <a:gd name="T36" fmla="*/ 40 w 174"/>
                <a:gd name="T37" fmla="*/ 29 h 90"/>
                <a:gd name="T38" fmla="*/ 36 w 174"/>
                <a:gd name="T39" fmla="*/ 36 h 90"/>
                <a:gd name="T40" fmla="*/ 22 w 174"/>
                <a:gd name="T41" fmla="*/ 35 h 90"/>
                <a:gd name="T42" fmla="*/ 36 w 174"/>
                <a:gd name="T43" fmla="*/ 43 h 90"/>
                <a:gd name="T44" fmla="*/ 40 w 174"/>
                <a:gd name="T45" fmla="*/ 46 h 90"/>
                <a:gd name="T46" fmla="*/ 22 w 174"/>
                <a:gd name="T47" fmla="*/ 46 h 90"/>
                <a:gd name="T48" fmla="*/ 33 w 174"/>
                <a:gd name="T49" fmla="*/ 61 h 90"/>
                <a:gd name="T50" fmla="*/ 29 w 174"/>
                <a:gd name="T51" fmla="*/ 61 h 90"/>
                <a:gd name="T52" fmla="*/ 46 w 174"/>
                <a:gd name="T53" fmla="*/ 73 h 90"/>
                <a:gd name="T54" fmla="*/ 7 w 174"/>
                <a:gd name="T55" fmla="*/ 83 h 90"/>
                <a:gd name="T56" fmla="*/ 20 w 174"/>
                <a:gd name="T57" fmla="*/ 62 h 90"/>
                <a:gd name="T58" fmla="*/ 31 w 174"/>
                <a:gd name="T59" fmla="*/ 72 h 90"/>
                <a:gd name="T60" fmla="*/ 43 w 174"/>
                <a:gd name="T61" fmla="*/ 62 h 90"/>
                <a:gd name="T62" fmla="*/ 46 w 174"/>
                <a:gd name="T63" fmla="*/ 73 h 90"/>
                <a:gd name="T64" fmla="*/ 74 w 174"/>
                <a:gd name="T65" fmla="*/ 31 h 90"/>
                <a:gd name="T66" fmla="*/ 94 w 174"/>
                <a:gd name="T67" fmla="*/ 26 h 90"/>
                <a:gd name="T68" fmla="*/ 100 w 174"/>
                <a:gd name="T69" fmla="*/ 31 h 90"/>
                <a:gd name="T70" fmla="*/ 93 w 174"/>
                <a:gd name="T71" fmla="*/ 51 h 90"/>
                <a:gd name="T72" fmla="*/ 81 w 174"/>
                <a:gd name="T73" fmla="*/ 51 h 90"/>
                <a:gd name="T74" fmla="*/ 74 w 174"/>
                <a:gd name="T75" fmla="*/ 16 h 90"/>
                <a:gd name="T76" fmla="*/ 100 w 174"/>
                <a:gd name="T77" fmla="*/ 6 h 90"/>
                <a:gd name="T78" fmla="*/ 94 w 174"/>
                <a:gd name="T79" fmla="*/ 20 h 90"/>
                <a:gd name="T80" fmla="*/ 74 w 174"/>
                <a:gd name="T81" fmla="*/ 16 h 90"/>
                <a:gd name="T82" fmla="*/ 53 w 174"/>
                <a:gd name="T83" fmla="*/ 83 h 90"/>
                <a:gd name="T84" fmla="*/ 75 w 174"/>
                <a:gd name="T85" fmla="*/ 77 h 90"/>
                <a:gd name="T86" fmla="*/ 75 w 174"/>
                <a:gd name="T87" fmla="*/ 70 h 90"/>
                <a:gd name="T88" fmla="*/ 72 w 174"/>
                <a:gd name="T89" fmla="*/ 51 h 90"/>
                <a:gd name="T90" fmla="*/ 87 w 174"/>
                <a:gd name="T91" fmla="*/ 65 h 90"/>
                <a:gd name="T92" fmla="*/ 103 w 174"/>
                <a:gd name="T93" fmla="*/ 51 h 90"/>
                <a:gd name="T94" fmla="*/ 122 w 174"/>
                <a:gd name="T95" fmla="*/ 83 h 90"/>
                <a:gd name="T96" fmla="*/ 140 w 174"/>
                <a:gd name="T97" fmla="*/ 29 h 90"/>
                <a:gd name="T98" fmla="*/ 152 w 174"/>
                <a:gd name="T99" fmla="*/ 33 h 90"/>
                <a:gd name="T100" fmla="*/ 134 w 174"/>
                <a:gd name="T101" fmla="*/ 36 h 90"/>
                <a:gd name="T102" fmla="*/ 134 w 174"/>
                <a:gd name="T103" fmla="*/ 43 h 90"/>
                <a:gd name="T104" fmla="*/ 152 w 174"/>
                <a:gd name="T105" fmla="*/ 43 h 90"/>
                <a:gd name="T106" fmla="*/ 143 w 174"/>
                <a:gd name="T107" fmla="*/ 55 h 90"/>
                <a:gd name="T108" fmla="*/ 134 w 174"/>
                <a:gd name="T109" fmla="*/ 43 h 90"/>
                <a:gd name="T110" fmla="*/ 143 w 174"/>
                <a:gd name="T111" fmla="*/ 64 h 90"/>
                <a:gd name="T112" fmla="*/ 145 w 174"/>
                <a:gd name="T113" fmla="*/ 61 h 90"/>
                <a:gd name="T114" fmla="*/ 129 w 174"/>
                <a:gd name="T115" fmla="*/ 73 h 90"/>
                <a:gd name="T116" fmla="*/ 131 w 174"/>
                <a:gd name="T117" fmla="*/ 62 h 90"/>
                <a:gd name="T118" fmla="*/ 143 w 174"/>
                <a:gd name="T119" fmla="*/ 72 h 90"/>
                <a:gd name="T120" fmla="*/ 155 w 174"/>
                <a:gd name="T121" fmla="*/ 62 h 90"/>
                <a:gd name="T122" fmla="*/ 168 w 174"/>
                <a:gd name="T123" fmla="*/ 83 h 90"/>
                <a:gd name="T124" fmla="*/ 129 w 174"/>
                <a:gd name="T125" fmla="*/ 8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" h="90">
                  <a:moveTo>
                    <a:pt x="156" y="55"/>
                  </a:moveTo>
                  <a:cubicBezTo>
                    <a:pt x="158" y="52"/>
                    <a:pt x="159" y="49"/>
                    <a:pt x="159" y="46"/>
                  </a:cubicBezTo>
                  <a:cubicBezTo>
                    <a:pt x="159" y="25"/>
                    <a:pt x="159" y="25"/>
                    <a:pt x="159" y="25"/>
                  </a:cubicBezTo>
                  <a:cubicBezTo>
                    <a:pt x="159" y="23"/>
                    <a:pt x="157" y="22"/>
                    <a:pt x="155" y="22"/>
                  </a:cubicBezTo>
                  <a:cubicBezTo>
                    <a:pt x="140" y="22"/>
                    <a:pt x="140" y="22"/>
                    <a:pt x="140" y="22"/>
                  </a:cubicBezTo>
                  <a:cubicBezTo>
                    <a:pt x="133" y="22"/>
                    <a:pt x="127" y="28"/>
                    <a:pt x="127" y="35"/>
                  </a:cubicBezTo>
                  <a:cubicBezTo>
                    <a:pt x="127" y="46"/>
                    <a:pt x="127" y="46"/>
                    <a:pt x="127" y="46"/>
                  </a:cubicBezTo>
                  <a:cubicBezTo>
                    <a:pt x="127" y="49"/>
                    <a:pt x="128" y="52"/>
                    <a:pt x="130" y="55"/>
                  </a:cubicBezTo>
                  <a:cubicBezTo>
                    <a:pt x="128" y="55"/>
                    <a:pt x="126" y="56"/>
                    <a:pt x="124" y="57"/>
                  </a:cubicBezTo>
                  <a:cubicBezTo>
                    <a:pt x="119" y="50"/>
                    <a:pt x="111" y="45"/>
                    <a:pt x="102" y="44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05" y="41"/>
                    <a:pt x="107" y="36"/>
                    <a:pt x="107" y="31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7" y="1"/>
                    <a:pt x="106" y="0"/>
                    <a:pt x="104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74" y="0"/>
                    <a:pt x="67" y="7"/>
                    <a:pt x="67" y="16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7" y="36"/>
                    <a:pt x="69" y="41"/>
                    <a:pt x="72" y="44"/>
                  </a:cubicBezTo>
                  <a:cubicBezTo>
                    <a:pt x="72" y="44"/>
                    <a:pt x="72" y="44"/>
                    <a:pt x="72" y="44"/>
                  </a:cubicBezTo>
                  <a:cubicBezTo>
                    <a:pt x="63" y="45"/>
                    <a:pt x="55" y="50"/>
                    <a:pt x="51" y="57"/>
                  </a:cubicBezTo>
                  <a:cubicBezTo>
                    <a:pt x="49" y="56"/>
                    <a:pt x="46" y="55"/>
                    <a:pt x="44" y="55"/>
                  </a:cubicBezTo>
                  <a:cubicBezTo>
                    <a:pt x="46" y="52"/>
                    <a:pt x="47" y="49"/>
                    <a:pt x="47" y="46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3"/>
                    <a:pt x="45" y="22"/>
                    <a:pt x="44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1" y="22"/>
                    <a:pt x="16" y="28"/>
                    <a:pt x="16" y="3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9"/>
                    <a:pt x="17" y="52"/>
                    <a:pt x="19" y="55"/>
                  </a:cubicBezTo>
                  <a:cubicBezTo>
                    <a:pt x="8" y="57"/>
                    <a:pt x="0" y="66"/>
                    <a:pt x="0" y="7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9"/>
                    <a:pt x="1" y="90"/>
                    <a:pt x="3" y="90"/>
                  </a:cubicBezTo>
                  <a:cubicBezTo>
                    <a:pt x="171" y="90"/>
                    <a:pt x="171" y="90"/>
                    <a:pt x="171" y="90"/>
                  </a:cubicBezTo>
                  <a:cubicBezTo>
                    <a:pt x="173" y="90"/>
                    <a:pt x="174" y="89"/>
                    <a:pt x="174" y="87"/>
                  </a:cubicBezTo>
                  <a:cubicBezTo>
                    <a:pt x="174" y="77"/>
                    <a:pt x="174" y="77"/>
                    <a:pt x="174" y="77"/>
                  </a:cubicBezTo>
                  <a:cubicBezTo>
                    <a:pt x="174" y="66"/>
                    <a:pt x="166" y="57"/>
                    <a:pt x="156" y="55"/>
                  </a:cubicBezTo>
                  <a:close/>
                  <a:moveTo>
                    <a:pt x="22" y="35"/>
                  </a:moveTo>
                  <a:cubicBezTo>
                    <a:pt x="22" y="31"/>
                    <a:pt x="25" y="29"/>
                    <a:pt x="28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5"/>
                    <a:pt x="39" y="36"/>
                    <a:pt x="36" y="36"/>
                  </a:cubicBezTo>
                  <a:cubicBezTo>
                    <a:pt x="22" y="36"/>
                    <a:pt x="22" y="36"/>
                    <a:pt x="22" y="36"/>
                  </a:cubicBezTo>
                  <a:lnTo>
                    <a:pt x="22" y="35"/>
                  </a:lnTo>
                  <a:close/>
                  <a:moveTo>
                    <a:pt x="22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38" y="43"/>
                    <a:pt x="39" y="43"/>
                    <a:pt x="40" y="43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0" y="51"/>
                    <a:pt x="36" y="55"/>
                    <a:pt x="31" y="55"/>
                  </a:cubicBezTo>
                  <a:cubicBezTo>
                    <a:pt x="26" y="55"/>
                    <a:pt x="22" y="51"/>
                    <a:pt x="22" y="46"/>
                  </a:cubicBezTo>
                  <a:lnTo>
                    <a:pt x="22" y="43"/>
                  </a:lnTo>
                  <a:close/>
                  <a:moveTo>
                    <a:pt x="33" y="61"/>
                  </a:moveTo>
                  <a:cubicBezTo>
                    <a:pt x="31" y="64"/>
                    <a:pt x="31" y="64"/>
                    <a:pt x="31" y="64"/>
                  </a:cubicBezTo>
                  <a:cubicBezTo>
                    <a:pt x="29" y="61"/>
                    <a:pt x="29" y="61"/>
                    <a:pt x="29" y="61"/>
                  </a:cubicBezTo>
                  <a:lnTo>
                    <a:pt x="33" y="61"/>
                  </a:lnTo>
                  <a:close/>
                  <a:moveTo>
                    <a:pt x="46" y="73"/>
                  </a:moveTo>
                  <a:cubicBezTo>
                    <a:pt x="46" y="83"/>
                    <a:pt x="46" y="83"/>
                    <a:pt x="46" y="83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69"/>
                    <a:pt x="12" y="63"/>
                    <a:pt x="20" y="62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30" y="71"/>
                    <a:pt x="30" y="72"/>
                    <a:pt x="31" y="72"/>
                  </a:cubicBezTo>
                  <a:cubicBezTo>
                    <a:pt x="32" y="72"/>
                    <a:pt x="33" y="71"/>
                    <a:pt x="34" y="71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5" y="62"/>
                    <a:pt x="46" y="62"/>
                    <a:pt x="48" y="63"/>
                  </a:cubicBezTo>
                  <a:cubicBezTo>
                    <a:pt x="46" y="66"/>
                    <a:pt x="46" y="70"/>
                    <a:pt x="46" y="73"/>
                  </a:cubicBezTo>
                  <a:close/>
                  <a:moveTo>
                    <a:pt x="87" y="44"/>
                  </a:moveTo>
                  <a:cubicBezTo>
                    <a:pt x="80" y="44"/>
                    <a:pt x="74" y="38"/>
                    <a:pt x="74" y="31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96" y="26"/>
                    <a:pt x="99" y="26"/>
                    <a:pt x="100" y="25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8"/>
                    <a:pt x="94" y="44"/>
                    <a:pt x="87" y="44"/>
                  </a:cubicBezTo>
                  <a:close/>
                  <a:moveTo>
                    <a:pt x="93" y="51"/>
                  </a:moveTo>
                  <a:cubicBezTo>
                    <a:pt x="87" y="57"/>
                    <a:pt x="87" y="57"/>
                    <a:pt x="87" y="57"/>
                  </a:cubicBezTo>
                  <a:cubicBezTo>
                    <a:pt x="81" y="51"/>
                    <a:pt x="81" y="51"/>
                    <a:pt x="81" y="51"/>
                  </a:cubicBezTo>
                  <a:lnTo>
                    <a:pt x="93" y="51"/>
                  </a:lnTo>
                  <a:close/>
                  <a:moveTo>
                    <a:pt x="74" y="16"/>
                  </a:moveTo>
                  <a:cubicBezTo>
                    <a:pt x="74" y="11"/>
                    <a:pt x="78" y="6"/>
                    <a:pt x="83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100" y="17"/>
                    <a:pt x="98" y="20"/>
                    <a:pt x="94" y="20"/>
                  </a:cubicBezTo>
                  <a:cubicBezTo>
                    <a:pt x="74" y="20"/>
                    <a:pt x="74" y="20"/>
                    <a:pt x="74" y="20"/>
                  </a:cubicBezTo>
                  <a:lnTo>
                    <a:pt x="74" y="16"/>
                  </a:lnTo>
                  <a:close/>
                  <a:moveTo>
                    <a:pt x="122" y="83"/>
                  </a:moveTo>
                  <a:cubicBezTo>
                    <a:pt x="53" y="83"/>
                    <a:pt x="53" y="83"/>
                    <a:pt x="53" y="83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7" y="77"/>
                    <a:pt x="78" y="75"/>
                    <a:pt x="78" y="73"/>
                  </a:cubicBezTo>
                  <a:cubicBezTo>
                    <a:pt x="78" y="71"/>
                    <a:pt x="77" y="70"/>
                    <a:pt x="75" y="70"/>
                  </a:cubicBezTo>
                  <a:cubicBezTo>
                    <a:pt x="53" y="70"/>
                    <a:pt x="53" y="70"/>
                    <a:pt x="53" y="70"/>
                  </a:cubicBezTo>
                  <a:cubicBezTo>
                    <a:pt x="54" y="60"/>
                    <a:pt x="62" y="53"/>
                    <a:pt x="72" y="51"/>
                  </a:cubicBezTo>
                  <a:cubicBezTo>
                    <a:pt x="85" y="64"/>
                    <a:pt x="85" y="64"/>
                    <a:pt x="85" y="64"/>
                  </a:cubicBezTo>
                  <a:cubicBezTo>
                    <a:pt x="85" y="65"/>
                    <a:pt x="86" y="65"/>
                    <a:pt x="87" y="65"/>
                  </a:cubicBezTo>
                  <a:cubicBezTo>
                    <a:pt x="88" y="65"/>
                    <a:pt x="89" y="65"/>
                    <a:pt x="90" y="64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13" y="53"/>
                    <a:pt x="122" y="62"/>
                    <a:pt x="122" y="73"/>
                  </a:cubicBezTo>
                  <a:lnTo>
                    <a:pt x="122" y="83"/>
                  </a:lnTo>
                  <a:close/>
                  <a:moveTo>
                    <a:pt x="134" y="35"/>
                  </a:moveTo>
                  <a:cubicBezTo>
                    <a:pt x="134" y="31"/>
                    <a:pt x="137" y="29"/>
                    <a:pt x="140" y="29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2" y="33"/>
                    <a:pt x="152" y="33"/>
                    <a:pt x="152" y="33"/>
                  </a:cubicBezTo>
                  <a:cubicBezTo>
                    <a:pt x="152" y="35"/>
                    <a:pt x="150" y="36"/>
                    <a:pt x="148" y="36"/>
                  </a:cubicBezTo>
                  <a:cubicBezTo>
                    <a:pt x="134" y="36"/>
                    <a:pt x="134" y="36"/>
                    <a:pt x="134" y="36"/>
                  </a:cubicBezTo>
                  <a:lnTo>
                    <a:pt x="134" y="35"/>
                  </a:lnTo>
                  <a:close/>
                  <a:moveTo>
                    <a:pt x="134" y="43"/>
                  </a:moveTo>
                  <a:cubicBezTo>
                    <a:pt x="148" y="43"/>
                    <a:pt x="148" y="43"/>
                    <a:pt x="148" y="43"/>
                  </a:cubicBezTo>
                  <a:cubicBezTo>
                    <a:pt x="149" y="43"/>
                    <a:pt x="151" y="43"/>
                    <a:pt x="152" y="43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2" y="51"/>
                    <a:pt x="148" y="55"/>
                    <a:pt x="143" y="55"/>
                  </a:cubicBezTo>
                  <a:cubicBezTo>
                    <a:pt x="138" y="55"/>
                    <a:pt x="134" y="51"/>
                    <a:pt x="134" y="46"/>
                  </a:cubicBezTo>
                  <a:lnTo>
                    <a:pt x="134" y="43"/>
                  </a:lnTo>
                  <a:close/>
                  <a:moveTo>
                    <a:pt x="145" y="61"/>
                  </a:moveTo>
                  <a:cubicBezTo>
                    <a:pt x="143" y="64"/>
                    <a:pt x="143" y="64"/>
                    <a:pt x="143" y="64"/>
                  </a:cubicBezTo>
                  <a:cubicBezTo>
                    <a:pt x="141" y="61"/>
                    <a:pt x="141" y="61"/>
                    <a:pt x="141" y="61"/>
                  </a:cubicBezTo>
                  <a:lnTo>
                    <a:pt x="145" y="61"/>
                  </a:lnTo>
                  <a:close/>
                  <a:moveTo>
                    <a:pt x="129" y="83"/>
                  </a:moveTo>
                  <a:cubicBezTo>
                    <a:pt x="129" y="73"/>
                    <a:pt x="129" y="73"/>
                    <a:pt x="129" y="73"/>
                  </a:cubicBezTo>
                  <a:cubicBezTo>
                    <a:pt x="129" y="70"/>
                    <a:pt x="128" y="66"/>
                    <a:pt x="127" y="63"/>
                  </a:cubicBezTo>
                  <a:cubicBezTo>
                    <a:pt x="128" y="62"/>
                    <a:pt x="130" y="62"/>
                    <a:pt x="131" y="62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1" y="71"/>
                    <a:pt x="142" y="72"/>
                    <a:pt x="143" y="72"/>
                  </a:cubicBezTo>
                  <a:cubicBezTo>
                    <a:pt x="144" y="72"/>
                    <a:pt x="145" y="71"/>
                    <a:pt x="145" y="71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62" y="63"/>
                    <a:pt x="168" y="69"/>
                    <a:pt x="168" y="77"/>
                  </a:cubicBezTo>
                  <a:cubicBezTo>
                    <a:pt x="168" y="83"/>
                    <a:pt x="168" y="83"/>
                    <a:pt x="168" y="83"/>
                  </a:cubicBezTo>
                  <a:lnTo>
                    <a:pt x="129" y="83"/>
                  </a:lnTo>
                  <a:close/>
                  <a:moveTo>
                    <a:pt x="129" y="83"/>
                  </a:moveTo>
                  <a:cubicBezTo>
                    <a:pt x="129" y="83"/>
                    <a:pt x="129" y="83"/>
                    <a:pt x="129" y="83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Freeform 26"/>
            <p:cNvSpPr>
              <a:spLocks noEditPoints="1"/>
            </p:cNvSpPr>
            <p:nvPr/>
          </p:nvSpPr>
          <p:spPr bwMode="auto">
            <a:xfrm>
              <a:off x="6442075" y="5368925"/>
              <a:ext cx="134937" cy="98425"/>
            </a:xfrm>
            <a:custGeom>
              <a:avLst/>
              <a:gdLst>
                <a:gd name="T0" fmla="*/ 35 w 36"/>
                <a:gd name="T1" fmla="*/ 1 h 26"/>
                <a:gd name="T2" fmla="*/ 30 w 36"/>
                <a:gd name="T3" fmla="*/ 1 h 26"/>
                <a:gd name="T4" fmla="*/ 13 w 36"/>
                <a:gd name="T5" fmla="*/ 18 h 26"/>
                <a:gd name="T6" fmla="*/ 6 w 36"/>
                <a:gd name="T7" fmla="*/ 11 h 26"/>
                <a:gd name="T8" fmla="*/ 1 w 36"/>
                <a:gd name="T9" fmla="*/ 11 h 26"/>
                <a:gd name="T10" fmla="*/ 1 w 36"/>
                <a:gd name="T11" fmla="*/ 15 h 26"/>
                <a:gd name="T12" fmla="*/ 11 w 36"/>
                <a:gd name="T13" fmla="*/ 25 h 26"/>
                <a:gd name="T14" fmla="*/ 13 w 36"/>
                <a:gd name="T15" fmla="*/ 26 h 26"/>
                <a:gd name="T16" fmla="*/ 16 w 36"/>
                <a:gd name="T17" fmla="*/ 25 h 26"/>
                <a:gd name="T18" fmla="*/ 35 w 36"/>
                <a:gd name="T19" fmla="*/ 6 h 26"/>
                <a:gd name="T20" fmla="*/ 35 w 36"/>
                <a:gd name="T21" fmla="*/ 1 h 26"/>
                <a:gd name="T22" fmla="*/ 35 w 36"/>
                <a:gd name="T23" fmla="*/ 1 h 26"/>
                <a:gd name="T24" fmla="*/ 35 w 36"/>
                <a:gd name="T25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26">
                  <a:moveTo>
                    <a:pt x="35" y="1"/>
                  </a:moveTo>
                  <a:cubicBezTo>
                    <a:pt x="34" y="0"/>
                    <a:pt x="31" y="0"/>
                    <a:pt x="30" y="1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9"/>
                    <a:pt x="3" y="9"/>
                    <a:pt x="1" y="11"/>
                  </a:cubicBezTo>
                  <a:cubicBezTo>
                    <a:pt x="0" y="12"/>
                    <a:pt x="0" y="14"/>
                    <a:pt x="1" y="1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4" y="26"/>
                    <a:pt x="15" y="26"/>
                    <a:pt x="16" y="25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6" y="5"/>
                    <a:pt x="36" y="2"/>
                    <a:pt x="35" y="1"/>
                  </a:cubicBezTo>
                  <a:close/>
                  <a:moveTo>
                    <a:pt x="35" y="1"/>
                  </a:moveTo>
                  <a:cubicBezTo>
                    <a:pt x="35" y="1"/>
                    <a:pt x="35" y="1"/>
                    <a:pt x="35" y="1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27"/>
            <p:cNvSpPr>
              <a:spLocks noEditPoints="1"/>
            </p:cNvSpPr>
            <p:nvPr/>
          </p:nvSpPr>
          <p:spPr bwMode="auto">
            <a:xfrm>
              <a:off x="6381750" y="5295900"/>
              <a:ext cx="255587" cy="252413"/>
            </a:xfrm>
            <a:custGeom>
              <a:avLst/>
              <a:gdLst>
                <a:gd name="T0" fmla="*/ 48 w 68"/>
                <a:gd name="T1" fmla="*/ 1 h 66"/>
                <a:gd name="T2" fmla="*/ 44 w 68"/>
                <a:gd name="T3" fmla="*/ 3 h 66"/>
                <a:gd name="T4" fmla="*/ 45 w 68"/>
                <a:gd name="T5" fmla="*/ 7 h 66"/>
                <a:gd name="T6" fmla="*/ 62 w 68"/>
                <a:gd name="T7" fmla="*/ 32 h 66"/>
                <a:gd name="T8" fmla="*/ 34 w 68"/>
                <a:gd name="T9" fmla="*/ 60 h 66"/>
                <a:gd name="T10" fmla="*/ 7 w 68"/>
                <a:gd name="T11" fmla="*/ 32 h 66"/>
                <a:gd name="T12" fmla="*/ 23 w 68"/>
                <a:gd name="T13" fmla="*/ 7 h 66"/>
                <a:gd name="T14" fmla="*/ 25 w 68"/>
                <a:gd name="T15" fmla="*/ 3 h 66"/>
                <a:gd name="T16" fmla="*/ 20 w 68"/>
                <a:gd name="T17" fmla="*/ 1 h 66"/>
                <a:gd name="T18" fmla="*/ 0 w 68"/>
                <a:gd name="T19" fmla="*/ 32 h 66"/>
                <a:gd name="T20" fmla="*/ 34 w 68"/>
                <a:gd name="T21" fmla="*/ 66 h 66"/>
                <a:gd name="T22" fmla="*/ 68 w 68"/>
                <a:gd name="T23" fmla="*/ 32 h 66"/>
                <a:gd name="T24" fmla="*/ 48 w 68"/>
                <a:gd name="T25" fmla="*/ 1 h 66"/>
                <a:gd name="T26" fmla="*/ 48 w 68"/>
                <a:gd name="T27" fmla="*/ 1 h 66"/>
                <a:gd name="T28" fmla="*/ 48 w 68"/>
                <a:gd name="T29" fmla="*/ 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" h="66">
                  <a:moveTo>
                    <a:pt x="48" y="1"/>
                  </a:moveTo>
                  <a:cubicBezTo>
                    <a:pt x="46" y="0"/>
                    <a:pt x="44" y="1"/>
                    <a:pt x="44" y="3"/>
                  </a:cubicBezTo>
                  <a:cubicBezTo>
                    <a:pt x="43" y="4"/>
                    <a:pt x="44" y="6"/>
                    <a:pt x="45" y="7"/>
                  </a:cubicBezTo>
                  <a:cubicBezTo>
                    <a:pt x="55" y="11"/>
                    <a:pt x="62" y="21"/>
                    <a:pt x="62" y="32"/>
                  </a:cubicBezTo>
                  <a:cubicBezTo>
                    <a:pt x="62" y="47"/>
                    <a:pt x="49" y="60"/>
                    <a:pt x="34" y="60"/>
                  </a:cubicBezTo>
                  <a:cubicBezTo>
                    <a:pt x="19" y="60"/>
                    <a:pt x="7" y="47"/>
                    <a:pt x="7" y="32"/>
                  </a:cubicBezTo>
                  <a:cubicBezTo>
                    <a:pt x="7" y="21"/>
                    <a:pt x="13" y="12"/>
                    <a:pt x="23" y="7"/>
                  </a:cubicBezTo>
                  <a:cubicBezTo>
                    <a:pt x="25" y="6"/>
                    <a:pt x="25" y="4"/>
                    <a:pt x="25" y="3"/>
                  </a:cubicBezTo>
                  <a:cubicBezTo>
                    <a:pt x="24" y="1"/>
                    <a:pt x="22" y="0"/>
                    <a:pt x="20" y="1"/>
                  </a:cubicBezTo>
                  <a:cubicBezTo>
                    <a:pt x="8" y="6"/>
                    <a:pt x="0" y="19"/>
                    <a:pt x="0" y="32"/>
                  </a:cubicBezTo>
                  <a:cubicBezTo>
                    <a:pt x="0" y="51"/>
                    <a:pt x="15" y="66"/>
                    <a:pt x="34" y="66"/>
                  </a:cubicBezTo>
                  <a:cubicBezTo>
                    <a:pt x="53" y="66"/>
                    <a:pt x="68" y="51"/>
                    <a:pt x="68" y="32"/>
                  </a:cubicBezTo>
                  <a:cubicBezTo>
                    <a:pt x="68" y="19"/>
                    <a:pt x="60" y="6"/>
                    <a:pt x="48" y="1"/>
                  </a:cubicBezTo>
                  <a:close/>
                  <a:moveTo>
                    <a:pt x="48" y="1"/>
                  </a:moveTo>
                  <a:cubicBezTo>
                    <a:pt x="48" y="1"/>
                    <a:pt x="48" y="1"/>
                    <a:pt x="48" y="1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28"/>
            <p:cNvSpPr>
              <a:spLocks noEditPoints="1"/>
            </p:cNvSpPr>
            <p:nvPr/>
          </p:nvSpPr>
          <p:spPr bwMode="auto">
            <a:xfrm>
              <a:off x="6499225" y="5289550"/>
              <a:ext cx="25400" cy="2540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0 h 7"/>
                <a:gd name="T4" fmla="*/ 0 w 7"/>
                <a:gd name="T5" fmla="*/ 3 h 7"/>
                <a:gd name="T6" fmla="*/ 3 w 7"/>
                <a:gd name="T7" fmla="*/ 7 h 7"/>
                <a:gd name="T8" fmla="*/ 3 w 7"/>
                <a:gd name="T9" fmla="*/ 7 h 7"/>
                <a:gd name="T10" fmla="*/ 7 w 7"/>
                <a:gd name="T11" fmla="*/ 3 h 7"/>
                <a:gd name="T12" fmla="*/ 3 w 7"/>
                <a:gd name="T13" fmla="*/ 0 h 7"/>
                <a:gd name="T14" fmla="*/ 3 w 7"/>
                <a:gd name="T15" fmla="*/ 0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5" y="7"/>
                    <a:pt x="7" y="5"/>
                    <a:pt x="7" y="3"/>
                  </a:cubicBezTo>
                  <a:cubicBezTo>
                    <a:pt x="7" y="1"/>
                    <a:pt x="5" y="0"/>
                    <a:pt x="3" y="0"/>
                  </a:cubicBezTo>
                  <a:close/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29"/>
            <p:cNvSpPr>
              <a:spLocks noEditPoints="1"/>
            </p:cNvSpPr>
            <p:nvPr/>
          </p:nvSpPr>
          <p:spPr bwMode="auto">
            <a:xfrm>
              <a:off x="6499225" y="5875338"/>
              <a:ext cx="25400" cy="26988"/>
            </a:xfrm>
            <a:custGeom>
              <a:avLst/>
              <a:gdLst>
                <a:gd name="T0" fmla="*/ 6 w 7"/>
                <a:gd name="T1" fmla="*/ 1 h 7"/>
                <a:gd name="T2" fmla="*/ 3 w 7"/>
                <a:gd name="T3" fmla="*/ 0 h 7"/>
                <a:gd name="T4" fmla="*/ 1 w 7"/>
                <a:gd name="T5" fmla="*/ 1 h 7"/>
                <a:gd name="T6" fmla="*/ 0 w 7"/>
                <a:gd name="T7" fmla="*/ 3 h 7"/>
                <a:gd name="T8" fmla="*/ 1 w 7"/>
                <a:gd name="T9" fmla="*/ 6 h 7"/>
                <a:gd name="T10" fmla="*/ 3 w 7"/>
                <a:gd name="T11" fmla="*/ 7 h 7"/>
                <a:gd name="T12" fmla="*/ 6 w 7"/>
                <a:gd name="T13" fmla="*/ 6 h 7"/>
                <a:gd name="T14" fmla="*/ 7 w 7"/>
                <a:gd name="T15" fmla="*/ 3 h 7"/>
                <a:gd name="T16" fmla="*/ 6 w 7"/>
                <a:gd name="T17" fmla="*/ 1 h 7"/>
                <a:gd name="T18" fmla="*/ 6 w 7"/>
                <a:gd name="T19" fmla="*/ 1 h 7"/>
                <a:gd name="T20" fmla="*/ 6 w 7"/>
                <a:gd name="T2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7">
                  <a:moveTo>
                    <a:pt x="6" y="1"/>
                  </a:moveTo>
                  <a:cubicBezTo>
                    <a:pt x="5" y="0"/>
                    <a:pt x="4" y="0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1" y="6"/>
                    <a:pt x="2" y="7"/>
                    <a:pt x="3" y="7"/>
                  </a:cubicBezTo>
                  <a:cubicBezTo>
                    <a:pt x="4" y="7"/>
                    <a:pt x="5" y="6"/>
                    <a:pt x="6" y="6"/>
                  </a:cubicBezTo>
                  <a:cubicBezTo>
                    <a:pt x="6" y="5"/>
                    <a:pt x="7" y="4"/>
                    <a:pt x="7" y="3"/>
                  </a:cubicBezTo>
                  <a:cubicBezTo>
                    <a:pt x="7" y="2"/>
                    <a:pt x="6" y="1"/>
                    <a:pt x="6" y="1"/>
                  </a:cubicBezTo>
                  <a:close/>
                  <a:moveTo>
                    <a:pt x="6" y="1"/>
                  </a:moveTo>
                  <a:cubicBezTo>
                    <a:pt x="6" y="1"/>
                    <a:pt x="6" y="1"/>
                    <a:pt x="6" y="1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6495615" y="4879712"/>
            <a:ext cx="541150" cy="538192"/>
            <a:chOff x="3143250" y="4087813"/>
            <a:chExt cx="290513" cy="2889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5" name="Freeform 269"/>
            <p:cNvSpPr>
              <a:spLocks noEditPoints="1"/>
            </p:cNvSpPr>
            <p:nvPr/>
          </p:nvSpPr>
          <p:spPr bwMode="auto">
            <a:xfrm>
              <a:off x="3162300" y="4275138"/>
              <a:ext cx="39688" cy="38100"/>
            </a:xfrm>
            <a:custGeom>
              <a:avLst/>
              <a:gdLst>
                <a:gd name="T0" fmla="*/ 26 w 52"/>
                <a:gd name="T1" fmla="*/ 0 h 52"/>
                <a:gd name="T2" fmla="*/ 0 w 52"/>
                <a:gd name="T3" fmla="*/ 26 h 52"/>
                <a:gd name="T4" fmla="*/ 26 w 52"/>
                <a:gd name="T5" fmla="*/ 52 h 52"/>
                <a:gd name="T6" fmla="*/ 52 w 52"/>
                <a:gd name="T7" fmla="*/ 26 h 52"/>
                <a:gd name="T8" fmla="*/ 26 w 52"/>
                <a:gd name="T9" fmla="*/ 0 h 52"/>
                <a:gd name="T10" fmla="*/ 26 w 52"/>
                <a:gd name="T11" fmla="*/ 39 h 52"/>
                <a:gd name="T12" fmla="*/ 13 w 52"/>
                <a:gd name="T13" fmla="*/ 26 h 52"/>
                <a:gd name="T14" fmla="*/ 26 w 52"/>
                <a:gd name="T15" fmla="*/ 13 h 52"/>
                <a:gd name="T16" fmla="*/ 39 w 52"/>
                <a:gd name="T17" fmla="*/ 26 h 52"/>
                <a:gd name="T18" fmla="*/ 26 w 52"/>
                <a:gd name="T19" fmla="*/ 39 h 52"/>
                <a:gd name="T20" fmla="*/ 26 w 52"/>
                <a:gd name="T21" fmla="*/ 39 h 52"/>
                <a:gd name="T22" fmla="*/ 26 w 52"/>
                <a:gd name="T23" fmla="*/ 3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12" y="0"/>
                    <a:pt x="0" y="12"/>
                    <a:pt x="0" y="26"/>
                  </a:cubicBezTo>
                  <a:cubicBezTo>
                    <a:pt x="0" y="41"/>
                    <a:pt x="12" y="52"/>
                    <a:pt x="26" y="52"/>
                  </a:cubicBezTo>
                  <a:cubicBezTo>
                    <a:pt x="41" y="52"/>
                    <a:pt x="52" y="41"/>
                    <a:pt x="52" y="26"/>
                  </a:cubicBezTo>
                  <a:cubicBezTo>
                    <a:pt x="52" y="12"/>
                    <a:pt x="41" y="0"/>
                    <a:pt x="26" y="0"/>
                  </a:cubicBezTo>
                  <a:close/>
                  <a:moveTo>
                    <a:pt x="26" y="39"/>
                  </a:moveTo>
                  <a:cubicBezTo>
                    <a:pt x="19" y="39"/>
                    <a:pt x="13" y="34"/>
                    <a:pt x="13" y="26"/>
                  </a:cubicBezTo>
                  <a:cubicBezTo>
                    <a:pt x="13" y="19"/>
                    <a:pt x="19" y="13"/>
                    <a:pt x="26" y="13"/>
                  </a:cubicBezTo>
                  <a:cubicBezTo>
                    <a:pt x="33" y="13"/>
                    <a:pt x="39" y="19"/>
                    <a:pt x="39" y="26"/>
                  </a:cubicBezTo>
                  <a:cubicBezTo>
                    <a:pt x="39" y="34"/>
                    <a:pt x="33" y="39"/>
                    <a:pt x="26" y="39"/>
                  </a:cubicBezTo>
                  <a:close/>
                  <a:moveTo>
                    <a:pt x="26" y="39"/>
                  </a:moveTo>
                  <a:cubicBezTo>
                    <a:pt x="26" y="39"/>
                    <a:pt x="26" y="39"/>
                    <a:pt x="26" y="39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270"/>
            <p:cNvSpPr>
              <a:spLocks noEditPoints="1"/>
            </p:cNvSpPr>
            <p:nvPr/>
          </p:nvSpPr>
          <p:spPr bwMode="auto">
            <a:xfrm>
              <a:off x="3268663" y="4275138"/>
              <a:ext cx="39688" cy="38100"/>
            </a:xfrm>
            <a:custGeom>
              <a:avLst/>
              <a:gdLst>
                <a:gd name="T0" fmla="*/ 26 w 52"/>
                <a:gd name="T1" fmla="*/ 0 h 52"/>
                <a:gd name="T2" fmla="*/ 0 w 52"/>
                <a:gd name="T3" fmla="*/ 26 h 52"/>
                <a:gd name="T4" fmla="*/ 26 w 52"/>
                <a:gd name="T5" fmla="*/ 52 h 52"/>
                <a:gd name="T6" fmla="*/ 52 w 52"/>
                <a:gd name="T7" fmla="*/ 26 h 52"/>
                <a:gd name="T8" fmla="*/ 26 w 52"/>
                <a:gd name="T9" fmla="*/ 0 h 52"/>
                <a:gd name="T10" fmla="*/ 26 w 52"/>
                <a:gd name="T11" fmla="*/ 39 h 52"/>
                <a:gd name="T12" fmla="*/ 13 w 52"/>
                <a:gd name="T13" fmla="*/ 26 h 52"/>
                <a:gd name="T14" fmla="*/ 26 w 52"/>
                <a:gd name="T15" fmla="*/ 13 h 52"/>
                <a:gd name="T16" fmla="*/ 39 w 52"/>
                <a:gd name="T17" fmla="*/ 26 h 52"/>
                <a:gd name="T18" fmla="*/ 26 w 52"/>
                <a:gd name="T19" fmla="*/ 39 h 52"/>
                <a:gd name="T20" fmla="*/ 26 w 52"/>
                <a:gd name="T21" fmla="*/ 39 h 52"/>
                <a:gd name="T22" fmla="*/ 26 w 52"/>
                <a:gd name="T23" fmla="*/ 3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1"/>
                    <a:pt x="11" y="52"/>
                    <a:pt x="26" y="52"/>
                  </a:cubicBezTo>
                  <a:cubicBezTo>
                    <a:pt x="40" y="52"/>
                    <a:pt x="52" y="41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26" y="39"/>
                  </a:moveTo>
                  <a:cubicBezTo>
                    <a:pt x="18" y="39"/>
                    <a:pt x="13" y="34"/>
                    <a:pt x="13" y="26"/>
                  </a:cubicBezTo>
                  <a:cubicBezTo>
                    <a:pt x="13" y="19"/>
                    <a:pt x="18" y="13"/>
                    <a:pt x="26" y="13"/>
                  </a:cubicBezTo>
                  <a:cubicBezTo>
                    <a:pt x="33" y="13"/>
                    <a:pt x="39" y="19"/>
                    <a:pt x="39" y="26"/>
                  </a:cubicBezTo>
                  <a:cubicBezTo>
                    <a:pt x="39" y="34"/>
                    <a:pt x="33" y="39"/>
                    <a:pt x="26" y="39"/>
                  </a:cubicBezTo>
                  <a:close/>
                  <a:moveTo>
                    <a:pt x="26" y="39"/>
                  </a:moveTo>
                  <a:cubicBezTo>
                    <a:pt x="26" y="39"/>
                    <a:pt x="26" y="39"/>
                    <a:pt x="26" y="39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271"/>
            <p:cNvSpPr>
              <a:spLocks noEditPoints="1"/>
            </p:cNvSpPr>
            <p:nvPr/>
          </p:nvSpPr>
          <p:spPr bwMode="auto">
            <a:xfrm>
              <a:off x="3375025" y="4275138"/>
              <a:ext cx="38100" cy="38100"/>
            </a:xfrm>
            <a:custGeom>
              <a:avLst/>
              <a:gdLst>
                <a:gd name="T0" fmla="*/ 26 w 52"/>
                <a:gd name="T1" fmla="*/ 0 h 52"/>
                <a:gd name="T2" fmla="*/ 0 w 52"/>
                <a:gd name="T3" fmla="*/ 26 h 52"/>
                <a:gd name="T4" fmla="*/ 26 w 52"/>
                <a:gd name="T5" fmla="*/ 52 h 52"/>
                <a:gd name="T6" fmla="*/ 52 w 52"/>
                <a:gd name="T7" fmla="*/ 26 h 52"/>
                <a:gd name="T8" fmla="*/ 26 w 52"/>
                <a:gd name="T9" fmla="*/ 0 h 52"/>
                <a:gd name="T10" fmla="*/ 26 w 52"/>
                <a:gd name="T11" fmla="*/ 39 h 52"/>
                <a:gd name="T12" fmla="*/ 13 w 52"/>
                <a:gd name="T13" fmla="*/ 26 h 52"/>
                <a:gd name="T14" fmla="*/ 26 w 52"/>
                <a:gd name="T15" fmla="*/ 13 h 52"/>
                <a:gd name="T16" fmla="*/ 39 w 52"/>
                <a:gd name="T17" fmla="*/ 26 h 52"/>
                <a:gd name="T18" fmla="*/ 26 w 52"/>
                <a:gd name="T19" fmla="*/ 39 h 52"/>
                <a:gd name="T20" fmla="*/ 26 w 52"/>
                <a:gd name="T21" fmla="*/ 39 h 52"/>
                <a:gd name="T22" fmla="*/ 26 w 52"/>
                <a:gd name="T23" fmla="*/ 3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12" y="0"/>
                    <a:pt x="0" y="12"/>
                    <a:pt x="0" y="26"/>
                  </a:cubicBezTo>
                  <a:cubicBezTo>
                    <a:pt x="0" y="41"/>
                    <a:pt x="12" y="52"/>
                    <a:pt x="26" y="52"/>
                  </a:cubicBezTo>
                  <a:cubicBezTo>
                    <a:pt x="41" y="52"/>
                    <a:pt x="52" y="41"/>
                    <a:pt x="52" y="26"/>
                  </a:cubicBezTo>
                  <a:cubicBezTo>
                    <a:pt x="52" y="12"/>
                    <a:pt x="41" y="0"/>
                    <a:pt x="26" y="0"/>
                  </a:cubicBezTo>
                  <a:close/>
                  <a:moveTo>
                    <a:pt x="26" y="39"/>
                  </a:moveTo>
                  <a:cubicBezTo>
                    <a:pt x="19" y="39"/>
                    <a:pt x="13" y="34"/>
                    <a:pt x="13" y="26"/>
                  </a:cubicBezTo>
                  <a:cubicBezTo>
                    <a:pt x="13" y="19"/>
                    <a:pt x="19" y="13"/>
                    <a:pt x="26" y="13"/>
                  </a:cubicBezTo>
                  <a:cubicBezTo>
                    <a:pt x="33" y="13"/>
                    <a:pt x="39" y="19"/>
                    <a:pt x="39" y="26"/>
                  </a:cubicBezTo>
                  <a:cubicBezTo>
                    <a:pt x="39" y="34"/>
                    <a:pt x="33" y="39"/>
                    <a:pt x="26" y="39"/>
                  </a:cubicBezTo>
                  <a:close/>
                  <a:moveTo>
                    <a:pt x="26" y="39"/>
                  </a:moveTo>
                  <a:cubicBezTo>
                    <a:pt x="26" y="39"/>
                    <a:pt x="26" y="39"/>
                    <a:pt x="26" y="39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272"/>
            <p:cNvSpPr>
              <a:spLocks noEditPoints="1"/>
            </p:cNvSpPr>
            <p:nvPr/>
          </p:nvSpPr>
          <p:spPr bwMode="auto">
            <a:xfrm>
              <a:off x="3143250" y="4319588"/>
              <a:ext cx="77788" cy="57150"/>
            </a:xfrm>
            <a:custGeom>
              <a:avLst/>
              <a:gdLst>
                <a:gd name="T0" fmla="*/ 52 w 104"/>
                <a:gd name="T1" fmla="*/ 0 h 78"/>
                <a:gd name="T2" fmla="*/ 0 w 104"/>
                <a:gd name="T3" fmla="*/ 52 h 78"/>
                <a:gd name="T4" fmla="*/ 0 w 104"/>
                <a:gd name="T5" fmla="*/ 72 h 78"/>
                <a:gd name="T6" fmla="*/ 7 w 104"/>
                <a:gd name="T7" fmla="*/ 78 h 78"/>
                <a:gd name="T8" fmla="*/ 98 w 104"/>
                <a:gd name="T9" fmla="*/ 78 h 78"/>
                <a:gd name="T10" fmla="*/ 104 w 104"/>
                <a:gd name="T11" fmla="*/ 72 h 78"/>
                <a:gd name="T12" fmla="*/ 104 w 104"/>
                <a:gd name="T13" fmla="*/ 52 h 78"/>
                <a:gd name="T14" fmla="*/ 52 w 104"/>
                <a:gd name="T15" fmla="*/ 0 h 78"/>
                <a:gd name="T16" fmla="*/ 91 w 104"/>
                <a:gd name="T17" fmla="*/ 65 h 78"/>
                <a:gd name="T18" fmla="*/ 13 w 104"/>
                <a:gd name="T19" fmla="*/ 65 h 78"/>
                <a:gd name="T20" fmla="*/ 13 w 104"/>
                <a:gd name="T21" fmla="*/ 52 h 78"/>
                <a:gd name="T22" fmla="*/ 52 w 104"/>
                <a:gd name="T23" fmla="*/ 13 h 78"/>
                <a:gd name="T24" fmla="*/ 91 w 104"/>
                <a:gd name="T25" fmla="*/ 52 h 78"/>
                <a:gd name="T26" fmla="*/ 91 w 104"/>
                <a:gd name="T27" fmla="*/ 65 h 78"/>
                <a:gd name="T28" fmla="*/ 91 w 104"/>
                <a:gd name="T29" fmla="*/ 65 h 78"/>
                <a:gd name="T30" fmla="*/ 91 w 104"/>
                <a:gd name="T31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78">
                  <a:moveTo>
                    <a:pt x="52" y="0"/>
                  </a:moveTo>
                  <a:cubicBezTo>
                    <a:pt x="23" y="0"/>
                    <a:pt x="0" y="23"/>
                    <a:pt x="0" y="5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5"/>
                    <a:pt x="3" y="78"/>
                    <a:pt x="7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101" y="78"/>
                    <a:pt x="104" y="75"/>
                    <a:pt x="104" y="7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23"/>
                    <a:pt x="81" y="0"/>
                    <a:pt x="52" y="0"/>
                  </a:cubicBezTo>
                  <a:close/>
                  <a:moveTo>
                    <a:pt x="91" y="65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31"/>
                    <a:pt x="31" y="13"/>
                    <a:pt x="52" y="13"/>
                  </a:cubicBezTo>
                  <a:cubicBezTo>
                    <a:pt x="74" y="13"/>
                    <a:pt x="91" y="31"/>
                    <a:pt x="91" y="52"/>
                  </a:cubicBezTo>
                  <a:lnTo>
                    <a:pt x="91" y="65"/>
                  </a:lnTo>
                  <a:close/>
                  <a:moveTo>
                    <a:pt x="91" y="65"/>
                  </a:moveTo>
                  <a:cubicBezTo>
                    <a:pt x="91" y="65"/>
                    <a:pt x="91" y="65"/>
                    <a:pt x="91" y="6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273"/>
            <p:cNvSpPr>
              <a:spLocks noEditPoints="1"/>
            </p:cNvSpPr>
            <p:nvPr/>
          </p:nvSpPr>
          <p:spPr bwMode="auto">
            <a:xfrm>
              <a:off x="3249613" y="4319588"/>
              <a:ext cx="77788" cy="57150"/>
            </a:xfrm>
            <a:custGeom>
              <a:avLst/>
              <a:gdLst>
                <a:gd name="T0" fmla="*/ 52 w 104"/>
                <a:gd name="T1" fmla="*/ 0 h 78"/>
                <a:gd name="T2" fmla="*/ 0 w 104"/>
                <a:gd name="T3" fmla="*/ 52 h 78"/>
                <a:gd name="T4" fmla="*/ 0 w 104"/>
                <a:gd name="T5" fmla="*/ 72 h 78"/>
                <a:gd name="T6" fmla="*/ 6 w 104"/>
                <a:gd name="T7" fmla="*/ 78 h 78"/>
                <a:gd name="T8" fmla="*/ 97 w 104"/>
                <a:gd name="T9" fmla="*/ 78 h 78"/>
                <a:gd name="T10" fmla="*/ 104 w 104"/>
                <a:gd name="T11" fmla="*/ 72 h 78"/>
                <a:gd name="T12" fmla="*/ 104 w 104"/>
                <a:gd name="T13" fmla="*/ 52 h 78"/>
                <a:gd name="T14" fmla="*/ 52 w 104"/>
                <a:gd name="T15" fmla="*/ 0 h 78"/>
                <a:gd name="T16" fmla="*/ 91 w 104"/>
                <a:gd name="T17" fmla="*/ 65 h 78"/>
                <a:gd name="T18" fmla="*/ 13 w 104"/>
                <a:gd name="T19" fmla="*/ 65 h 78"/>
                <a:gd name="T20" fmla="*/ 13 w 104"/>
                <a:gd name="T21" fmla="*/ 52 h 78"/>
                <a:gd name="T22" fmla="*/ 52 w 104"/>
                <a:gd name="T23" fmla="*/ 13 h 78"/>
                <a:gd name="T24" fmla="*/ 91 w 104"/>
                <a:gd name="T25" fmla="*/ 52 h 78"/>
                <a:gd name="T26" fmla="*/ 91 w 104"/>
                <a:gd name="T27" fmla="*/ 65 h 78"/>
                <a:gd name="T28" fmla="*/ 91 w 104"/>
                <a:gd name="T29" fmla="*/ 65 h 78"/>
                <a:gd name="T30" fmla="*/ 91 w 104"/>
                <a:gd name="T31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78">
                  <a:moveTo>
                    <a:pt x="52" y="0"/>
                  </a:moveTo>
                  <a:cubicBezTo>
                    <a:pt x="23" y="0"/>
                    <a:pt x="0" y="23"/>
                    <a:pt x="0" y="5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5"/>
                    <a:pt x="2" y="78"/>
                    <a:pt x="6" y="78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101" y="78"/>
                    <a:pt x="104" y="75"/>
                    <a:pt x="104" y="7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23"/>
                    <a:pt x="80" y="0"/>
                    <a:pt x="52" y="0"/>
                  </a:cubicBezTo>
                  <a:close/>
                  <a:moveTo>
                    <a:pt x="91" y="65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31"/>
                    <a:pt x="30" y="13"/>
                    <a:pt x="52" y="13"/>
                  </a:cubicBezTo>
                  <a:cubicBezTo>
                    <a:pt x="73" y="13"/>
                    <a:pt x="91" y="31"/>
                    <a:pt x="91" y="52"/>
                  </a:cubicBezTo>
                  <a:lnTo>
                    <a:pt x="91" y="65"/>
                  </a:lnTo>
                  <a:close/>
                  <a:moveTo>
                    <a:pt x="91" y="65"/>
                  </a:moveTo>
                  <a:cubicBezTo>
                    <a:pt x="91" y="65"/>
                    <a:pt x="91" y="65"/>
                    <a:pt x="91" y="6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274"/>
            <p:cNvSpPr>
              <a:spLocks noEditPoints="1"/>
            </p:cNvSpPr>
            <p:nvPr/>
          </p:nvSpPr>
          <p:spPr bwMode="auto">
            <a:xfrm>
              <a:off x="3355975" y="4319588"/>
              <a:ext cx="77788" cy="57150"/>
            </a:xfrm>
            <a:custGeom>
              <a:avLst/>
              <a:gdLst>
                <a:gd name="T0" fmla="*/ 52 w 104"/>
                <a:gd name="T1" fmla="*/ 0 h 78"/>
                <a:gd name="T2" fmla="*/ 0 w 104"/>
                <a:gd name="T3" fmla="*/ 52 h 78"/>
                <a:gd name="T4" fmla="*/ 0 w 104"/>
                <a:gd name="T5" fmla="*/ 72 h 78"/>
                <a:gd name="T6" fmla="*/ 6 w 104"/>
                <a:gd name="T7" fmla="*/ 78 h 78"/>
                <a:gd name="T8" fmla="*/ 98 w 104"/>
                <a:gd name="T9" fmla="*/ 78 h 78"/>
                <a:gd name="T10" fmla="*/ 104 w 104"/>
                <a:gd name="T11" fmla="*/ 72 h 78"/>
                <a:gd name="T12" fmla="*/ 104 w 104"/>
                <a:gd name="T13" fmla="*/ 52 h 78"/>
                <a:gd name="T14" fmla="*/ 52 w 104"/>
                <a:gd name="T15" fmla="*/ 0 h 78"/>
                <a:gd name="T16" fmla="*/ 91 w 104"/>
                <a:gd name="T17" fmla="*/ 65 h 78"/>
                <a:gd name="T18" fmla="*/ 13 w 104"/>
                <a:gd name="T19" fmla="*/ 65 h 78"/>
                <a:gd name="T20" fmla="*/ 13 w 104"/>
                <a:gd name="T21" fmla="*/ 52 h 78"/>
                <a:gd name="T22" fmla="*/ 52 w 104"/>
                <a:gd name="T23" fmla="*/ 13 h 78"/>
                <a:gd name="T24" fmla="*/ 91 w 104"/>
                <a:gd name="T25" fmla="*/ 52 h 78"/>
                <a:gd name="T26" fmla="*/ 91 w 104"/>
                <a:gd name="T27" fmla="*/ 65 h 78"/>
                <a:gd name="T28" fmla="*/ 91 w 104"/>
                <a:gd name="T29" fmla="*/ 65 h 78"/>
                <a:gd name="T30" fmla="*/ 91 w 104"/>
                <a:gd name="T31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78">
                  <a:moveTo>
                    <a:pt x="52" y="0"/>
                  </a:moveTo>
                  <a:cubicBezTo>
                    <a:pt x="23" y="0"/>
                    <a:pt x="0" y="23"/>
                    <a:pt x="0" y="5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5"/>
                    <a:pt x="3" y="78"/>
                    <a:pt x="6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101" y="78"/>
                    <a:pt x="104" y="75"/>
                    <a:pt x="104" y="7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23"/>
                    <a:pt x="81" y="0"/>
                    <a:pt x="52" y="0"/>
                  </a:cubicBezTo>
                  <a:close/>
                  <a:moveTo>
                    <a:pt x="91" y="65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31"/>
                    <a:pt x="31" y="13"/>
                    <a:pt x="52" y="13"/>
                  </a:cubicBezTo>
                  <a:cubicBezTo>
                    <a:pt x="74" y="13"/>
                    <a:pt x="91" y="31"/>
                    <a:pt x="91" y="52"/>
                  </a:cubicBezTo>
                  <a:lnTo>
                    <a:pt x="91" y="65"/>
                  </a:lnTo>
                  <a:close/>
                  <a:moveTo>
                    <a:pt x="91" y="65"/>
                  </a:moveTo>
                  <a:cubicBezTo>
                    <a:pt x="91" y="65"/>
                    <a:pt x="91" y="65"/>
                    <a:pt x="91" y="6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275"/>
            <p:cNvSpPr>
              <a:spLocks noEditPoints="1"/>
            </p:cNvSpPr>
            <p:nvPr/>
          </p:nvSpPr>
          <p:spPr bwMode="auto">
            <a:xfrm>
              <a:off x="3268663" y="4164013"/>
              <a:ext cx="39688" cy="39688"/>
            </a:xfrm>
            <a:custGeom>
              <a:avLst/>
              <a:gdLst>
                <a:gd name="T0" fmla="*/ 26 w 52"/>
                <a:gd name="T1" fmla="*/ 0 h 53"/>
                <a:gd name="T2" fmla="*/ 0 w 52"/>
                <a:gd name="T3" fmla="*/ 26 h 53"/>
                <a:gd name="T4" fmla="*/ 26 w 52"/>
                <a:gd name="T5" fmla="*/ 53 h 53"/>
                <a:gd name="T6" fmla="*/ 52 w 52"/>
                <a:gd name="T7" fmla="*/ 26 h 53"/>
                <a:gd name="T8" fmla="*/ 26 w 52"/>
                <a:gd name="T9" fmla="*/ 0 h 53"/>
                <a:gd name="T10" fmla="*/ 26 w 52"/>
                <a:gd name="T11" fmla="*/ 39 h 53"/>
                <a:gd name="T12" fmla="*/ 13 w 52"/>
                <a:gd name="T13" fmla="*/ 26 h 53"/>
                <a:gd name="T14" fmla="*/ 26 w 52"/>
                <a:gd name="T15" fmla="*/ 13 h 53"/>
                <a:gd name="T16" fmla="*/ 39 w 52"/>
                <a:gd name="T17" fmla="*/ 26 h 53"/>
                <a:gd name="T18" fmla="*/ 26 w 52"/>
                <a:gd name="T19" fmla="*/ 39 h 53"/>
                <a:gd name="T20" fmla="*/ 26 w 52"/>
                <a:gd name="T21" fmla="*/ 39 h 53"/>
                <a:gd name="T22" fmla="*/ 26 w 52"/>
                <a:gd name="T23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53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1"/>
                    <a:pt x="11" y="53"/>
                    <a:pt x="26" y="53"/>
                  </a:cubicBezTo>
                  <a:cubicBezTo>
                    <a:pt x="40" y="53"/>
                    <a:pt x="52" y="41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26" y="39"/>
                  </a:moveTo>
                  <a:cubicBezTo>
                    <a:pt x="18" y="39"/>
                    <a:pt x="13" y="34"/>
                    <a:pt x="13" y="26"/>
                  </a:cubicBezTo>
                  <a:cubicBezTo>
                    <a:pt x="13" y="19"/>
                    <a:pt x="18" y="13"/>
                    <a:pt x="26" y="13"/>
                  </a:cubicBezTo>
                  <a:cubicBezTo>
                    <a:pt x="33" y="13"/>
                    <a:pt x="39" y="19"/>
                    <a:pt x="39" y="26"/>
                  </a:cubicBezTo>
                  <a:cubicBezTo>
                    <a:pt x="39" y="34"/>
                    <a:pt x="33" y="39"/>
                    <a:pt x="26" y="39"/>
                  </a:cubicBezTo>
                  <a:close/>
                  <a:moveTo>
                    <a:pt x="26" y="39"/>
                  </a:moveTo>
                  <a:cubicBezTo>
                    <a:pt x="26" y="39"/>
                    <a:pt x="26" y="39"/>
                    <a:pt x="26" y="39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276"/>
            <p:cNvSpPr>
              <a:spLocks noEditPoints="1"/>
            </p:cNvSpPr>
            <p:nvPr/>
          </p:nvSpPr>
          <p:spPr bwMode="auto">
            <a:xfrm>
              <a:off x="3249613" y="4208463"/>
              <a:ext cx="77788" cy="57150"/>
            </a:xfrm>
            <a:custGeom>
              <a:avLst/>
              <a:gdLst>
                <a:gd name="T0" fmla="*/ 52 w 104"/>
                <a:gd name="T1" fmla="*/ 0 h 78"/>
                <a:gd name="T2" fmla="*/ 0 w 104"/>
                <a:gd name="T3" fmla="*/ 52 h 78"/>
                <a:gd name="T4" fmla="*/ 0 w 104"/>
                <a:gd name="T5" fmla="*/ 72 h 78"/>
                <a:gd name="T6" fmla="*/ 6 w 104"/>
                <a:gd name="T7" fmla="*/ 78 h 78"/>
                <a:gd name="T8" fmla="*/ 97 w 104"/>
                <a:gd name="T9" fmla="*/ 78 h 78"/>
                <a:gd name="T10" fmla="*/ 104 w 104"/>
                <a:gd name="T11" fmla="*/ 72 h 78"/>
                <a:gd name="T12" fmla="*/ 104 w 104"/>
                <a:gd name="T13" fmla="*/ 52 h 78"/>
                <a:gd name="T14" fmla="*/ 52 w 104"/>
                <a:gd name="T15" fmla="*/ 0 h 78"/>
                <a:gd name="T16" fmla="*/ 91 w 104"/>
                <a:gd name="T17" fmla="*/ 65 h 78"/>
                <a:gd name="T18" fmla="*/ 13 w 104"/>
                <a:gd name="T19" fmla="*/ 65 h 78"/>
                <a:gd name="T20" fmla="*/ 13 w 104"/>
                <a:gd name="T21" fmla="*/ 52 h 78"/>
                <a:gd name="T22" fmla="*/ 52 w 104"/>
                <a:gd name="T23" fmla="*/ 13 h 78"/>
                <a:gd name="T24" fmla="*/ 91 w 104"/>
                <a:gd name="T25" fmla="*/ 52 h 78"/>
                <a:gd name="T26" fmla="*/ 91 w 104"/>
                <a:gd name="T27" fmla="*/ 65 h 78"/>
                <a:gd name="T28" fmla="*/ 91 w 104"/>
                <a:gd name="T29" fmla="*/ 65 h 78"/>
                <a:gd name="T30" fmla="*/ 91 w 104"/>
                <a:gd name="T31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78">
                  <a:moveTo>
                    <a:pt x="52" y="0"/>
                  </a:moveTo>
                  <a:cubicBezTo>
                    <a:pt x="23" y="0"/>
                    <a:pt x="0" y="23"/>
                    <a:pt x="0" y="5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5"/>
                    <a:pt x="2" y="78"/>
                    <a:pt x="6" y="78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101" y="78"/>
                    <a:pt x="104" y="75"/>
                    <a:pt x="104" y="7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23"/>
                    <a:pt x="80" y="0"/>
                    <a:pt x="52" y="0"/>
                  </a:cubicBezTo>
                  <a:close/>
                  <a:moveTo>
                    <a:pt x="91" y="65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31"/>
                    <a:pt x="30" y="13"/>
                    <a:pt x="52" y="13"/>
                  </a:cubicBezTo>
                  <a:cubicBezTo>
                    <a:pt x="73" y="13"/>
                    <a:pt x="91" y="31"/>
                    <a:pt x="91" y="52"/>
                  </a:cubicBezTo>
                  <a:lnTo>
                    <a:pt x="91" y="65"/>
                  </a:lnTo>
                  <a:close/>
                  <a:moveTo>
                    <a:pt x="91" y="65"/>
                  </a:moveTo>
                  <a:cubicBezTo>
                    <a:pt x="91" y="65"/>
                    <a:pt x="91" y="65"/>
                    <a:pt x="91" y="6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277"/>
            <p:cNvSpPr>
              <a:spLocks noEditPoints="1"/>
            </p:cNvSpPr>
            <p:nvPr/>
          </p:nvSpPr>
          <p:spPr bwMode="auto">
            <a:xfrm>
              <a:off x="3181350" y="4087813"/>
              <a:ext cx="212725" cy="66675"/>
            </a:xfrm>
            <a:custGeom>
              <a:avLst/>
              <a:gdLst>
                <a:gd name="T0" fmla="*/ 281 w 287"/>
                <a:gd name="T1" fmla="*/ 0 h 91"/>
                <a:gd name="T2" fmla="*/ 7 w 287"/>
                <a:gd name="T3" fmla="*/ 0 h 91"/>
                <a:gd name="T4" fmla="*/ 0 w 287"/>
                <a:gd name="T5" fmla="*/ 7 h 91"/>
                <a:gd name="T6" fmla="*/ 0 w 287"/>
                <a:gd name="T7" fmla="*/ 85 h 91"/>
                <a:gd name="T8" fmla="*/ 7 w 287"/>
                <a:gd name="T9" fmla="*/ 91 h 91"/>
                <a:gd name="T10" fmla="*/ 281 w 287"/>
                <a:gd name="T11" fmla="*/ 91 h 91"/>
                <a:gd name="T12" fmla="*/ 287 w 287"/>
                <a:gd name="T13" fmla="*/ 85 h 91"/>
                <a:gd name="T14" fmla="*/ 287 w 287"/>
                <a:gd name="T15" fmla="*/ 7 h 91"/>
                <a:gd name="T16" fmla="*/ 281 w 287"/>
                <a:gd name="T17" fmla="*/ 0 h 91"/>
                <a:gd name="T18" fmla="*/ 274 w 287"/>
                <a:gd name="T19" fmla="*/ 78 h 91"/>
                <a:gd name="T20" fmla="*/ 13 w 287"/>
                <a:gd name="T21" fmla="*/ 78 h 91"/>
                <a:gd name="T22" fmla="*/ 13 w 287"/>
                <a:gd name="T23" fmla="*/ 13 h 91"/>
                <a:gd name="T24" fmla="*/ 274 w 287"/>
                <a:gd name="T25" fmla="*/ 13 h 91"/>
                <a:gd name="T26" fmla="*/ 274 w 287"/>
                <a:gd name="T27" fmla="*/ 78 h 91"/>
                <a:gd name="T28" fmla="*/ 274 w 287"/>
                <a:gd name="T29" fmla="*/ 78 h 91"/>
                <a:gd name="T30" fmla="*/ 274 w 287"/>
                <a:gd name="T31" fmla="*/ 78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91">
                  <a:moveTo>
                    <a:pt x="281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8"/>
                    <a:pt x="3" y="91"/>
                    <a:pt x="7" y="91"/>
                  </a:cubicBezTo>
                  <a:cubicBezTo>
                    <a:pt x="281" y="91"/>
                    <a:pt x="281" y="91"/>
                    <a:pt x="281" y="91"/>
                  </a:cubicBezTo>
                  <a:cubicBezTo>
                    <a:pt x="284" y="91"/>
                    <a:pt x="287" y="88"/>
                    <a:pt x="287" y="85"/>
                  </a:cubicBezTo>
                  <a:cubicBezTo>
                    <a:pt x="287" y="7"/>
                    <a:pt x="287" y="7"/>
                    <a:pt x="287" y="7"/>
                  </a:cubicBezTo>
                  <a:cubicBezTo>
                    <a:pt x="287" y="3"/>
                    <a:pt x="284" y="0"/>
                    <a:pt x="281" y="0"/>
                  </a:cubicBezTo>
                  <a:close/>
                  <a:moveTo>
                    <a:pt x="274" y="78"/>
                  </a:moveTo>
                  <a:cubicBezTo>
                    <a:pt x="13" y="78"/>
                    <a:pt x="13" y="78"/>
                    <a:pt x="13" y="78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274" y="13"/>
                    <a:pt x="274" y="13"/>
                    <a:pt x="274" y="13"/>
                  </a:cubicBezTo>
                  <a:lnTo>
                    <a:pt x="274" y="78"/>
                  </a:lnTo>
                  <a:close/>
                  <a:moveTo>
                    <a:pt x="274" y="78"/>
                  </a:moveTo>
                  <a:cubicBezTo>
                    <a:pt x="274" y="78"/>
                    <a:pt x="274" y="78"/>
                    <a:pt x="274" y="78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278"/>
            <p:cNvSpPr>
              <a:spLocks noEditPoints="1"/>
            </p:cNvSpPr>
            <p:nvPr/>
          </p:nvSpPr>
          <p:spPr bwMode="auto">
            <a:xfrm>
              <a:off x="3200400" y="4105276"/>
              <a:ext cx="117475" cy="30163"/>
            </a:xfrm>
            <a:custGeom>
              <a:avLst/>
              <a:gdLst>
                <a:gd name="T0" fmla="*/ 157 w 159"/>
                <a:gd name="T1" fmla="*/ 5 h 41"/>
                <a:gd name="T2" fmla="*/ 149 w 159"/>
                <a:gd name="T3" fmla="*/ 2 h 41"/>
                <a:gd name="T4" fmla="*/ 149 w 159"/>
                <a:gd name="T5" fmla="*/ 2 h 41"/>
                <a:gd name="T6" fmla="*/ 105 w 159"/>
                <a:gd name="T7" fmla="*/ 20 h 41"/>
                <a:gd name="T8" fmla="*/ 55 w 159"/>
                <a:gd name="T9" fmla="*/ 8 h 41"/>
                <a:gd name="T10" fmla="*/ 51 w 159"/>
                <a:gd name="T11" fmla="*/ 8 h 41"/>
                <a:gd name="T12" fmla="*/ 5 w 159"/>
                <a:gd name="T13" fmla="*/ 28 h 41"/>
                <a:gd name="T14" fmla="*/ 2 w 159"/>
                <a:gd name="T15" fmla="*/ 36 h 41"/>
                <a:gd name="T16" fmla="*/ 10 w 159"/>
                <a:gd name="T17" fmla="*/ 40 h 41"/>
                <a:gd name="T18" fmla="*/ 10 w 159"/>
                <a:gd name="T19" fmla="*/ 40 h 41"/>
                <a:gd name="T20" fmla="*/ 54 w 159"/>
                <a:gd name="T21" fmla="*/ 21 h 41"/>
                <a:gd name="T22" fmla="*/ 104 w 159"/>
                <a:gd name="T23" fmla="*/ 34 h 41"/>
                <a:gd name="T24" fmla="*/ 108 w 159"/>
                <a:gd name="T25" fmla="*/ 33 h 41"/>
                <a:gd name="T26" fmla="*/ 154 w 159"/>
                <a:gd name="T27" fmla="*/ 14 h 41"/>
                <a:gd name="T28" fmla="*/ 157 w 159"/>
                <a:gd name="T29" fmla="*/ 5 h 41"/>
                <a:gd name="T30" fmla="*/ 157 w 159"/>
                <a:gd name="T31" fmla="*/ 5 h 41"/>
                <a:gd name="T32" fmla="*/ 157 w 159"/>
                <a:gd name="T3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9" h="41">
                  <a:moveTo>
                    <a:pt x="157" y="5"/>
                  </a:moveTo>
                  <a:cubicBezTo>
                    <a:pt x="156" y="2"/>
                    <a:pt x="152" y="0"/>
                    <a:pt x="149" y="2"/>
                  </a:cubicBezTo>
                  <a:cubicBezTo>
                    <a:pt x="149" y="2"/>
                    <a:pt x="149" y="2"/>
                    <a:pt x="149" y="2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4" y="7"/>
                    <a:pt x="52" y="8"/>
                    <a:pt x="51" y="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2" y="29"/>
                    <a:pt x="0" y="33"/>
                    <a:pt x="2" y="36"/>
                  </a:cubicBezTo>
                  <a:cubicBezTo>
                    <a:pt x="3" y="40"/>
                    <a:pt x="7" y="41"/>
                    <a:pt x="10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104" y="34"/>
                    <a:pt x="104" y="34"/>
                    <a:pt x="104" y="34"/>
                  </a:cubicBezTo>
                  <a:cubicBezTo>
                    <a:pt x="105" y="34"/>
                    <a:pt x="107" y="34"/>
                    <a:pt x="108" y="33"/>
                  </a:cubicBezTo>
                  <a:cubicBezTo>
                    <a:pt x="154" y="14"/>
                    <a:pt x="154" y="14"/>
                    <a:pt x="154" y="14"/>
                  </a:cubicBezTo>
                  <a:cubicBezTo>
                    <a:pt x="157" y="12"/>
                    <a:pt x="159" y="8"/>
                    <a:pt x="157" y="5"/>
                  </a:cubicBezTo>
                  <a:close/>
                  <a:moveTo>
                    <a:pt x="157" y="5"/>
                  </a:moveTo>
                  <a:cubicBezTo>
                    <a:pt x="157" y="5"/>
                    <a:pt x="157" y="5"/>
                    <a:pt x="157" y="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Rectangle 279"/>
            <p:cNvSpPr>
              <a:spLocks noChangeArrowheads="1"/>
            </p:cNvSpPr>
            <p:nvPr/>
          </p:nvSpPr>
          <p:spPr bwMode="auto">
            <a:xfrm>
              <a:off x="3327400" y="4106863"/>
              <a:ext cx="28575" cy="95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Rectangle 280"/>
            <p:cNvSpPr>
              <a:spLocks noChangeArrowheads="1"/>
            </p:cNvSpPr>
            <p:nvPr/>
          </p:nvSpPr>
          <p:spPr bwMode="auto">
            <a:xfrm>
              <a:off x="3365500" y="4106863"/>
              <a:ext cx="9525" cy="95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Rectangle 281"/>
            <p:cNvSpPr>
              <a:spLocks noChangeArrowheads="1"/>
            </p:cNvSpPr>
            <p:nvPr/>
          </p:nvSpPr>
          <p:spPr bwMode="auto">
            <a:xfrm>
              <a:off x="3327400" y="4125913"/>
              <a:ext cx="9525" cy="95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Rectangle 282"/>
            <p:cNvSpPr>
              <a:spLocks noChangeArrowheads="1"/>
            </p:cNvSpPr>
            <p:nvPr/>
          </p:nvSpPr>
          <p:spPr bwMode="auto">
            <a:xfrm>
              <a:off x="3346450" y="4125913"/>
              <a:ext cx="28575" cy="95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0524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889610D-7623-9544-28B1-05575BF1F0A4}"/>
              </a:ext>
            </a:extLst>
          </p:cNvPr>
          <p:cNvSpPr/>
          <p:nvPr/>
        </p:nvSpPr>
        <p:spPr>
          <a:xfrm>
            <a:off x="1730387" y="1250065"/>
            <a:ext cx="8369589" cy="5060793"/>
          </a:xfrm>
          <a:prstGeom prst="rect">
            <a:avLst/>
          </a:prstGeom>
          <a:solidFill>
            <a:srgbClr val="6CACE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2">
              <a:lnSpc>
                <a:spcPct val="120000"/>
              </a:lnSpc>
              <a:spcBef>
                <a:spcPts val="1599"/>
              </a:spcBef>
            </a:pPr>
            <a:endParaRPr lang="ru-RU" sz="24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CE3C8033-EEF6-0AA8-7217-7A903DADBD4A}"/>
              </a:ext>
            </a:extLst>
          </p:cNvPr>
          <p:cNvGrpSpPr/>
          <p:nvPr/>
        </p:nvGrpSpPr>
        <p:grpSpPr>
          <a:xfrm>
            <a:off x="201945" y="1551347"/>
            <a:ext cx="11840824" cy="234175"/>
            <a:chOff x="201945" y="1627533"/>
            <a:chExt cx="11840824" cy="234175"/>
          </a:xfrm>
        </p:grpSpPr>
        <p:sp>
          <p:nvSpPr>
            <p:cNvPr id="5" name="Овал 4">
              <a:extLst>
                <a:ext uri="{FF2B5EF4-FFF2-40B4-BE49-F238E27FC236}">
                  <a16:creationId xmlns="" xmlns:a16="http://schemas.microsoft.com/office/drawing/2014/main" id="{4A442960-10F5-C452-B41D-5A76D5C16CC3}"/>
                </a:ext>
              </a:extLst>
            </p:cNvPr>
            <p:cNvSpPr/>
            <p:nvPr/>
          </p:nvSpPr>
          <p:spPr>
            <a:xfrm>
              <a:off x="201945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>
              <a:extLst>
                <a:ext uri="{FF2B5EF4-FFF2-40B4-BE49-F238E27FC236}">
                  <a16:creationId xmlns="" xmlns:a16="http://schemas.microsoft.com/office/drawing/2014/main" id="{6A7B99EB-AB79-B8E7-07E4-BD3F740CD73F}"/>
                </a:ext>
              </a:extLst>
            </p:cNvPr>
            <p:cNvSpPr/>
            <p:nvPr/>
          </p:nvSpPr>
          <p:spPr>
            <a:xfrm>
              <a:off x="631821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Овал 6">
              <a:extLst>
                <a:ext uri="{FF2B5EF4-FFF2-40B4-BE49-F238E27FC236}">
                  <a16:creationId xmlns="" xmlns:a16="http://schemas.microsoft.com/office/drawing/2014/main" id="{C6C76E56-4224-1BC0-62FE-C7C0BC4D5847}"/>
                </a:ext>
              </a:extLst>
            </p:cNvPr>
            <p:cNvSpPr/>
            <p:nvPr/>
          </p:nvSpPr>
          <p:spPr>
            <a:xfrm>
              <a:off x="1061697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Овал 7">
              <a:extLst>
                <a:ext uri="{FF2B5EF4-FFF2-40B4-BE49-F238E27FC236}">
                  <a16:creationId xmlns="" xmlns:a16="http://schemas.microsoft.com/office/drawing/2014/main" id="{F74FA2BD-1A8F-930E-2352-36A82B20F101}"/>
                </a:ext>
              </a:extLst>
            </p:cNvPr>
            <p:cNvSpPr/>
            <p:nvPr/>
          </p:nvSpPr>
          <p:spPr>
            <a:xfrm>
              <a:off x="1491573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Овал 8">
              <a:extLst>
                <a:ext uri="{FF2B5EF4-FFF2-40B4-BE49-F238E27FC236}">
                  <a16:creationId xmlns="" xmlns:a16="http://schemas.microsoft.com/office/drawing/2014/main" id="{D272B75B-9958-D240-5314-21233488EF51}"/>
                </a:ext>
              </a:extLst>
            </p:cNvPr>
            <p:cNvSpPr/>
            <p:nvPr/>
          </p:nvSpPr>
          <p:spPr>
            <a:xfrm>
              <a:off x="1921449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>
              <a:extLst>
                <a:ext uri="{FF2B5EF4-FFF2-40B4-BE49-F238E27FC236}">
                  <a16:creationId xmlns="" xmlns:a16="http://schemas.microsoft.com/office/drawing/2014/main" id="{7422C100-460F-E77F-0924-6664E680DF7D}"/>
                </a:ext>
              </a:extLst>
            </p:cNvPr>
            <p:cNvSpPr/>
            <p:nvPr/>
          </p:nvSpPr>
          <p:spPr>
            <a:xfrm>
              <a:off x="2351325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>
              <a:extLst>
                <a:ext uri="{FF2B5EF4-FFF2-40B4-BE49-F238E27FC236}">
                  <a16:creationId xmlns="" xmlns:a16="http://schemas.microsoft.com/office/drawing/2014/main" id="{70A7F795-0D6B-FC0C-9858-30AEB0441819}"/>
                </a:ext>
              </a:extLst>
            </p:cNvPr>
            <p:cNvSpPr/>
            <p:nvPr/>
          </p:nvSpPr>
          <p:spPr>
            <a:xfrm>
              <a:off x="2781201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>
              <a:extLst>
                <a:ext uri="{FF2B5EF4-FFF2-40B4-BE49-F238E27FC236}">
                  <a16:creationId xmlns="" xmlns:a16="http://schemas.microsoft.com/office/drawing/2014/main" id="{9E35885E-275C-7C24-EFF7-29907CBE98DB}"/>
                </a:ext>
              </a:extLst>
            </p:cNvPr>
            <p:cNvSpPr/>
            <p:nvPr/>
          </p:nvSpPr>
          <p:spPr>
            <a:xfrm>
              <a:off x="3211077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>
              <a:extLst>
                <a:ext uri="{FF2B5EF4-FFF2-40B4-BE49-F238E27FC236}">
                  <a16:creationId xmlns="" xmlns:a16="http://schemas.microsoft.com/office/drawing/2014/main" id="{806F0D51-AEB5-A6DD-3818-206D98F0E7DA}"/>
                </a:ext>
              </a:extLst>
            </p:cNvPr>
            <p:cNvSpPr/>
            <p:nvPr/>
          </p:nvSpPr>
          <p:spPr>
            <a:xfrm>
              <a:off x="3640953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>
              <a:extLst>
                <a:ext uri="{FF2B5EF4-FFF2-40B4-BE49-F238E27FC236}">
                  <a16:creationId xmlns="" xmlns:a16="http://schemas.microsoft.com/office/drawing/2014/main" id="{88F7C251-EA5D-F84A-4E63-D845A62683C8}"/>
                </a:ext>
              </a:extLst>
            </p:cNvPr>
            <p:cNvSpPr/>
            <p:nvPr/>
          </p:nvSpPr>
          <p:spPr>
            <a:xfrm>
              <a:off x="4070829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>
              <a:extLst>
                <a:ext uri="{FF2B5EF4-FFF2-40B4-BE49-F238E27FC236}">
                  <a16:creationId xmlns="" xmlns:a16="http://schemas.microsoft.com/office/drawing/2014/main" id="{153906EC-454A-AA10-FA9C-29013983EF51}"/>
                </a:ext>
              </a:extLst>
            </p:cNvPr>
            <p:cNvSpPr/>
            <p:nvPr/>
          </p:nvSpPr>
          <p:spPr>
            <a:xfrm>
              <a:off x="4500705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>
              <a:extLst>
                <a:ext uri="{FF2B5EF4-FFF2-40B4-BE49-F238E27FC236}">
                  <a16:creationId xmlns="" xmlns:a16="http://schemas.microsoft.com/office/drawing/2014/main" id="{DBE24F6F-886D-41F9-46CD-AF5B61696C15}"/>
                </a:ext>
              </a:extLst>
            </p:cNvPr>
            <p:cNvSpPr/>
            <p:nvPr/>
          </p:nvSpPr>
          <p:spPr>
            <a:xfrm>
              <a:off x="4930581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>
              <a:extLst>
                <a:ext uri="{FF2B5EF4-FFF2-40B4-BE49-F238E27FC236}">
                  <a16:creationId xmlns="" xmlns:a16="http://schemas.microsoft.com/office/drawing/2014/main" id="{9AB2777F-7FFF-32A0-A032-C6244AEF4560}"/>
                </a:ext>
              </a:extLst>
            </p:cNvPr>
            <p:cNvSpPr/>
            <p:nvPr/>
          </p:nvSpPr>
          <p:spPr>
            <a:xfrm>
              <a:off x="5360457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>
              <a:extLst>
                <a:ext uri="{FF2B5EF4-FFF2-40B4-BE49-F238E27FC236}">
                  <a16:creationId xmlns="" xmlns:a16="http://schemas.microsoft.com/office/drawing/2014/main" id="{B54A0AAA-4C4B-28EF-EEE3-81509D717A92}"/>
                </a:ext>
              </a:extLst>
            </p:cNvPr>
            <p:cNvSpPr/>
            <p:nvPr/>
          </p:nvSpPr>
          <p:spPr>
            <a:xfrm>
              <a:off x="5790333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>
              <a:extLst>
                <a:ext uri="{FF2B5EF4-FFF2-40B4-BE49-F238E27FC236}">
                  <a16:creationId xmlns="" xmlns:a16="http://schemas.microsoft.com/office/drawing/2014/main" id="{F33CF889-DCAA-9875-BAE5-CC4D9CA3F4F6}"/>
                </a:ext>
              </a:extLst>
            </p:cNvPr>
            <p:cNvSpPr/>
            <p:nvPr/>
          </p:nvSpPr>
          <p:spPr>
            <a:xfrm>
              <a:off x="6220209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>
              <a:extLst>
                <a:ext uri="{FF2B5EF4-FFF2-40B4-BE49-F238E27FC236}">
                  <a16:creationId xmlns="" xmlns:a16="http://schemas.microsoft.com/office/drawing/2014/main" id="{303CE981-14D8-510F-F31A-C0D058763F69}"/>
                </a:ext>
              </a:extLst>
            </p:cNvPr>
            <p:cNvSpPr/>
            <p:nvPr/>
          </p:nvSpPr>
          <p:spPr>
            <a:xfrm>
              <a:off x="6650085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>
              <a:extLst>
                <a:ext uri="{FF2B5EF4-FFF2-40B4-BE49-F238E27FC236}">
                  <a16:creationId xmlns="" xmlns:a16="http://schemas.microsoft.com/office/drawing/2014/main" id="{81403329-36B0-4FE8-BAEC-B8379A5D729B}"/>
                </a:ext>
              </a:extLst>
            </p:cNvPr>
            <p:cNvSpPr/>
            <p:nvPr/>
          </p:nvSpPr>
          <p:spPr>
            <a:xfrm>
              <a:off x="7079961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>
              <a:extLst>
                <a:ext uri="{FF2B5EF4-FFF2-40B4-BE49-F238E27FC236}">
                  <a16:creationId xmlns="" xmlns:a16="http://schemas.microsoft.com/office/drawing/2014/main" id="{9552C847-3179-C899-3FDE-B126E75DE5D4}"/>
                </a:ext>
              </a:extLst>
            </p:cNvPr>
            <p:cNvSpPr/>
            <p:nvPr/>
          </p:nvSpPr>
          <p:spPr>
            <a:xfrm>
              <a:off x="7509837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>
              <a:extLst>
                <a:ext uri="{FF2B5EF4-FFF2-40B4-BE49-F238E27FC236}">
                  <a16:creationId xmlns="" xmlns:a16="http://schemas.microsoft.com/office/drawing/2014/main" id="{0EB853A6-6435-4CA3-CB49-E6AED07B6BAA}"/>
                </a:ext>
              </a:extLst>
            </p:cNvPr>
            <p:cNvSpPr/>
            <p:nvPr/>
          </p:nvSpPr>
          <p:spPr>
            <a:xfrm>
              <a:off x="7939713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>
              <a:extLst>
                <a:ext uri="{FF2B5EF4-FFF2-40B4-BE49-F238E27FC236}">
                  <a16:creationId xmlns="" xmlns:a16="http://schemas.microsoft.com/office/drawing/2014/main" id="{9C9AA9A5-50FE-EF48-E3F0-9553C6080DF5}"/>
                </a:ext>
              </a:extLst>
            </p:cNvPr>
            <p:cNvSpPr/>
            <p:nvPr/>
          </p:nvSpPr>
          <p:spPr>
            <a:xfrm>
              <a:off x="8369589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>
              <a:extLst>
                <a:ext uri="{FF2B5EF4-FFF2-40B4-BE49-F238E27FC236}">
                  <a16:creationId xmlns="" xmlns:a16="http://schemas.microsoft.com/office/drawing/2014/main" id="{95C941DE-80AC-9B9A-B254-56C923457BE4}"/>
                </a:ext>
              </a:extLst>
            </p:cNvPr>
            <p:cNvSpPr/>
            <p:nvPr/>
          </p:nvSpPr>
          <p:spPr>
            <a:xfrm>
              <a:off x="8799465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>
              <a:extLst>
                <a:ext uri="{FF2B5EF4-FFF2-40B4-BE49-F238E27FC236}">
                  <a16:creationId xmlns="" xmlns:a16="http://schemas.microsoft.com/office/drawing/2014/main" id="{C9D2922C-7DEC-8F8E-6BDB-323C7BFE1584}"/>
                </a:ext>
              </a:extLst>
            </p:cNvPr>
            <p:cNvSpPr/>
            <p:nvPr/>
          </p:nvSpPr>
          <p:spPr>
            <a:xfrm>
              <a:off x="9229341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>
              <a:extLst>
                <a:ext uri="{FF2B5EF4-FFF2-40B4-BE49-F238E27FC236}">
                  <a16:creationId xmlns="" xmlns:a16="http://schemas.microsoft.com/office/drawing/2014/main" id="{9771B8F0-C421-92B2-F47B-80A7424C2BB0}"/>
                </a:ext>
              </a:extLst>
            </p:cNvPr>
            <p:cNvSpPr/>
            <p:nvPr/>
          </p:nvSpPr>
          <p:spPr>
            <a:xfrm>
              <a:off x="9659217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>
              <a:extLst>
                <a:ext uri="{FF2B5EF4-FFF2-40B4-BE49-F238E27FC236}">
                  <a16:creationId xmlns="" xmlns:a16="http://schemas.microsoft.com/office/drawing/2014/main" id="{F247EE71-AE40-524D-171B-085B0D5D11A8}"/>
                </a:ext>
              </a:extLst>
            </p:cNvPr>
            <p:cNvSpPr/>
            <p:nvPr/>
          </p:nvSpPr>
          <p:spPr>
            <a:xfrm>
              <a:off x="10089093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>
              <a:extLst>
                <a:ext uri="{FF2B5EF4-FFF2-40B4-BE49-F238E27FC236}">
                  <a16:creationId xmlns="" xmlns:a16="http://schemas.microsoft.com/office/drawing/2014/main" id="{53ADA37A-0D7A-69B1-4E52-11EDA2CAD25F}"/>
                </a:ext>
              </a:extLst>
            </p:cNvPr>
            <p:cNvSpPr/>
            <p:nvPr/>
          </p:nvSpPr>
          <p:spPr>
            <a:xfrm>
              <a:off x="10518969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>
              <a:extLst>
                <a:ext uri="{FF2B5EF4-FFF2-40B4-BE49-F238E27FC236}">
                  <a16:creationId xmlns="" xmlns:a16="http://schemas.microsoft.com/office/drawing/2014/main" id="{86CDB2FA-BAC7-153F-FD7E-F7A515860363}"/>
                </a:ext>
              </a:extLst>
            </p:cNvPr>
            <p:cNvSpPr/>
            <p:nvPr/>
          </p:nvSpPr>
          <p:spPr>
            <a:xfrm>
              <a:off x="10948845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>
              <a:extLst>
                <a:ext uri="{FF2B5EF4-FFF2-40B4-BE49-F238E27FC236}">
                  <a16:creationId xmlns="" xmlns:a16="http://schemas.microsoft.com/office/drawing/2014/main" id="{C5391CC6-BD58-8724-04B2-FB1A63060AEC}"/>
                </a:ext>
              </a:extLst>
            </p:cNvPr>
            <p:cNvSpPr/>
            <p:nvPr/>
          </p:nvSpPr>
          <p:spPr>
            <a:xfrm>
              <a:off x="11378721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>
              <a:extLst>
                <a:ext uri="{FF2B5EF4-FFF2-40B4-BE49-F238E27FC236}">
                  <a16:creationId xmlns="" xmlns:a16="http://schemas.microsoft.com/office/drawing/2014/main" id="{D3F22CEB-88B6-B77C-8166-227475F7DB6A}"/>
                </a:ext>
              </a:extLst>
            </p:cNvPr>
            <p:cNvSpPr/>
            <p:nvPr/>
          </p:nvSpPr>
          <p:spPr>
            <a:xfrm>
              <a:off x="11808594" y="1627533"/>
              <a:ext cx="234175" cy="2341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3594831" y="2292757"/>
            <a:ext cx="6096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Ирина Попова</a:t>
            </a:r>
            <a:endParaRPr lang="ru-RU" sz="24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Руководитель </a:t>
            </a:r>
            <a:r>
              <a:rPr lang="ru-RU" sz="2400" dirty="0" smtClean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программ</a:t>
            </a:r>
            <a:r>
              <a:rPr lang="ru-RU" sz="24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Центр бизнес-компетенций </a:t>
            </a:r>
            <a:endParaRPr lang="ru-RU" sz="24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4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АНО «Корпоративная Академия Росатома»</a:t>
            </a:r>
            <a:endParaRPr lang="ru-RU" sz="24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Китайгородский пр., 7, стр. </a:t>
            </a:r>
            <a:r>
              <a:rPr lang="ru-RU" sz="1600" dirty="0" smtClean="0">
                <a:solidFill>
                  <a:srgbClr val="40404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endParaRPr lang="ru-RU" sz="24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Тел.: +7 </a:t>
            </a:r>
            <a:r>
              <a:rPr lang="ru-RU" sz="1600" dirty="0" smtClean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(926) 531 55 83</a:t>
            </a:r>
            <a:endParaRPr lang="ru-RU" sz="1600" dirty="0">
              <a:solidFill>
                <a:srgbClr val="40404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ru-RU" sz="24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dirty="0" smtClean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ru-RU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en-US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mail</a:t>
            </a:r>
            <a:r>
              <a:rPr lang="ru-RU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IrMPopova</a:t>
            </a:r>
            <a:r>
              <a:rPr lang="ru-RU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US" dirty="0" err="1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rosatom</a:t>
            </a:r>
            <a:r>
              <a:rPr lang="ru-RU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lang="en-US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academy</a:t>
            </a:r>
            <a:r>
              <a:rPr lang="ru-RU" dirty="0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dirty="0" err="1">
                <a:solidFill>
                  <a:srgbClr val="40404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ru</a:t>
            </a:r>
            <a:endParaRPr lang="ru-RU" sz="2800" dirty="0">
              <a:solidFill>
                <a:srgbClr val="40404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194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7913" y="3086194"/>
            <a:ext cx="8544236" cy="2104625"/>
          </a:xfrm>
        </p:spPr>
        <p:txBody>
          <a:bodyPr/>
          <a:lstStyle/>
          <a:p>
            <a:r>
              <a:rPr lang="ru-RU" sz="5400" dirty="0" smtClean="0"/>
              <a:t>Вопросы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787644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6640" y="3238594"/>
            <a:ext cx="8809349" cy="2104625"/>
          </a:xfrm>
        </p:spPr>
        <p:txBody>
          <a:bodyPr lIns="0" tIns="0" rIns="0" bIns="0"/>
          <a:lstStyle/>
          <a:p>
            <a:r>
              <a:rPr lang="ru-RU" sz="5400" dirty="0" smtClean="0"/>
              <a:t>Спасибо за внимание</a:t>
            </a:r>
            <a:r>
              <a:rPr lang="ru-RU" sz="5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36135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610600" y="6529072"/>
            <a:ext cx="2743200" cy="365125"/>
          </a:xfrm>
        </p:spPr>
        <p:txBody>
          <a:bodyPr/>
          <a:lstStyle/>
          <a:p>
            <a:fld id="{C33C34FD-A43B-634A-9B8C-9626670F7CE8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Конфликт интересов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7FE134E8-9E04-487D-83C3-FD0E90E52BF0}"/>
              </a:ext>
            </a:extLst>
          </p:cNvPr>
          <p:cNvSpPr/>
          <p:nvPr/>
        </p:nvSpPr>
        <p:spPr>
          <a:xfrm>
            <a:off x="7851442" y="2126795"/>
            <a:ext cx="1651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Выявление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089F8D1-A767-4EEB-98E6-031F74437C4E}"/>
              </a:ext>
            </a:extLst>
          </p:cNvPr>
          <p:cNvSpPr/>
          <p:nvPr/>
        </p:nvSpPr>
        <p:spPr>
          <a:xfrm>
            <a:off x="7611866" y="5592951"/>
            <a:ext cx="26497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Урегулирование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7">
            <a:extLst>
              <a:ext uri="{FF2B5EF4-FFF2-40B4-BE49-F238E27FC236}">
                <a16:creationId xmlns="" xmlns:a16="http://schemas.microsoft.com/office/drawing/2014/main" id="{2C02AEB0-4280-4770-B17B-6BDCBF3DA46D}"/>
              </a:ext>
            </a:extLst>
          </p:cNvPr>
          <p:cNvSpPr/>
          <p:nvPr/>
        </p:nvSpPr>
        <p:spPr>
          <a:xfrm>
            <a:off x="702980" y="3726061"/>
            <a:ext cx="3233910" cy="40011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Предотвращение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="" xmlns:a16="http://schemas.microsoft.com/office/drawing/2014/main" id="{4CE51BCC-CA4D-443F-9592-E5515307882A}"/>
              </a:ext>
            </a:extLst>
          </p:cNvPr>
          <p:cNvGrpSpPr/>
          <p:nvPr/>
        </p:nvGrpSpPr>
        <p:grpSpPr>
          <a:xfrm>
            <a:off x="4256134" y="2033343"/>
            <a:ext cx="3866477" cy="3716515"/>
            <a:chOff x="2689728" y="1860622"/>
            <a:chExt cx="3866477" cy="3716515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9E878138-F080-42D7-941C-8BC7432B71D9}"/>
                </a:ext>
              </a:extLst>
            </p:cNvPr>
            <p:cNvSpPr txBox="1"/>
            <p:nvPr/>
          </p:nvSpPr>
          <p:spPr>
            <a:xfrm>
              <a:off x="5474952" y="3225864"/>
              <a:ext cx="1081253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="" xmlns:a16="http://schemas.microsoft.com/office/drawing/2014/main" id="{2C2539AF-F04C-4564-A475-0BCBC1CA2518}"/>
                </a:ext>
              </a:extLst>
            </p:cNvPr>
            <p:cNvGrpSpPr/>
            <p:nvPr/>
          </p:nvGrpSpPr>
          <p:grpSpPr>
            <a:xfrm>
              <a:off x="2689728" y="1860622"/>
              <a:ext cx="3713632" cy="3716515"/>
              <a:chOff x="2689728" y="1860622"/>
              <a:chExt cx="3713632" cy="3716515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="" xmlns:a16="http://schemas.microsoft.com/office/drawing/2014/main" id="{90A25DAB-D70B-4E25-9F35-0BBD5532BE4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689728" y="1860622"/>
                <a:ext cx="3713632" cy="3716515"/>
                <a:chOff x="4027488" y="2256334"/>
                <a:chExt cx="4089400" cy="4092575"/>
              </a:xfrm>
            </p:grpSpPr>
            <p:sp>
              <p:nvSpPr>
                <p:cNvPr id="18" name="Freeform 10">
                  <a:extLst>
                    <a:ext uri="{FF2B5EF4-FFF2-40B4-BE49-F238E27FC236}">
                      <a16:creationId xmlns="" xmlns:a16="http://schemas.microsoft.com/office/drawing/2014/main" id="{85CC3BCC-4092-435E-A1AD-3D979106B8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27488" y="2472234"/>
                  <a:ext cx="1701800" cy="3603625"/>
                </a:xfrm>
                <a:custGeom>
                  <a:avLst/>
                  <a:gdLst>
                    <a:gd name="T0" fmla="*/ 722 w 1195"/>
                    <a:gd name="T1" fmla="*/ 2532 h 2532"/>
                    <a:gd name="T2" fmla="*/ 718 w 1195"/>
                    <a:gd name="T3" fmla="*/ 2530 h 2532"/>
                    <a:gd name="T4" fmla="*/ 0 w 1195"/>
                    <a:gd name="T5" fmla="*/ 1286 h 2532"/>
                    <a:gd name="T6" fmla="*/ 718 w 1195"/>
                    <a:gd name="T7" fmla="*/ 43 h 2532"/>
                    <a:gd name="T8" fmla="*/ 719 w 1195"/>
                    <a:gd name="T9" fmla="*/ 42 h 2532"/>
                    <a:gd name="T10" fmla="*/ 719 w 1195"/>
                    <a:gd name="T11" fmla="*/ 42 h 2532"/>
                    <a:gd name="T12" fmla="*/ 718 w 1195"/>
                    <a:gd name="T13" fmla="*/ 43 h 2532"/>
                    <a:gd name="T14" fmla="*/ 718 w 1195"/>
                    <a:gd name="T15" fmla="*/ 43 h 2532"/>
                    <a:gd name="T16" fmla="*/ 718 w 1195"/>
                    <a:gd name="T17" fmla="*/ 43 h 2532"/>
                    <a:gd name="T18" fmla="*/ 719 w 1195"/>
                    <a:gd name="T19" fmla="*/ 42 h 2532"/>
                    <a:gd name="T20" fmla="*/ 720 w 1195"/>
                    <a:gd name="T21" fmla="*/ 42 h 2532"/>
                    <a:gd name="T22" fmla="*/ 877 w 1195"/>
                    <a:gd name="T23" fmla="*/ 0 h 2532"/>
                    <a:gd name="T24" fmla="*/ 877 w 1195"/>
                    <a:gd name="T25" fmla="*/ 0 h 2532"/>
                    <a:gd name="T26" fmla="*/ 877 w 1195"/>
                    <a:gd name="T27" fmla="*/ 0 h 2532"/>
                    <a:gd name="T28" fmla="*/ 1151 w 1195"/>
                    <a:gd name="T29" fmla="*/ 157 h 2532"/>
                    <a:gd name="T30" fmla="*/ 1151 w 1195"/>
                    <a:gd name="T31" fmla="*/ 158 h 2532"/>
                    <a:gd name="T32" fmla="*/ 1152 w 1195"/>
                    <a:gd name="T33" fmla="*/ 158 h 2532"/>
                    <a:gd name="T34" fmla="*/ 1152 w 1195"/>
                    <a:gd name="T35" fmla="*/ 159 h 2532"/>
                    <a:gd name="T36" fmla="*/ 1152 w 1195"/>
                    <a:gd name="T37" fmla="*/ 159 h 2532"/>
                    <a:gd name="T38" fmla="*/ 1195 w 1195"/>
                    <a:gd name="T39" fmla="*/ 317 h 2532"/>
                    <a:gd name="T40" fmla="*/ 1036 w 1195"/>
                    <a:gd name="T41" fmla="*/ 593 h 2532"/>
                    <a:gd name="T42" fmla="*/ 636 w 1195"/>
                    <a:gd name="T43" fmla="*/ 1286 h 2532"/>
                    <a:gd name="T44" fmla="*/ 636 w 1195"/>
                    <a:gd name="T45" fmla="*/ 1286 h 2532"/>
                    <a:gd name="T46" fmla="*/ 636 w 1195"/>
                    <a:gd name="T47" fmla="*/ 1286 h 2532"/>
                    <a:gd name="T48" fmla="*/ 1033 w 1195"/>
                    <a:gd name="T49" fmla="*/ 1978 h 2532"/>
                    <a:gd name="T50" fmla="*/ 877 w 1195"/>
                    <a:gd name="T51" fmla="*/ 1937 h 2532"/>
                    <a:gd name="T52" fmla="*/ 602 w 1195"/>
                    <a:gd name="T53" fmla="*/ 2096 h 2532"/>
                    <a:gd name="T54" fmla="*/ 559 w 1195"/>
                    <a:gd name="T55" fmla="*/ 2254 h 2532"/>
                    <a:gd name="T56" fmla="*/ 718 w 1195"/>
                    <a:gd name="T57" fmla="*/ 2530 h 2532"/>
                    <a:gd name="T58" fmla="*/ 722 w 1195"/>
                    <a:gd name="T59" fmla="*/ 2532 h 25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1195" h="2532">
                      <a:moveTo>
                        <a:pt x="722" y="2532"/>
                      </a:moveTo>
                      <a:cubicBezTo>
                        <a:pt x="721" y="2531"/>
                        <a:pt x="719" y="2530"/>
                        <a:pt x="718" y="2530"/>
                      </a:cubicBezTo>
                      <a:cubicBezTo>
                        <a:pt x="269" y="2270"/>
                        <a:pt x="0" y="1805"/>
                        <a:pt x="0" y="1286"/>
                      </a:cubicBezTo>
                      <a:cubicBezTo>
                        <a:pt x="0" y="767"/>
                        <a:pt x="269" y="302"/>
                        <a:pt x="718" y="43"/>
                      </a:cubicBezTo>
                      <a:cubicBezTo>
                        <a:pt x="718" y="43"/>
                        <a:pt x="718" y="43"/>
                        <a:pt x="719" y="42"/>
                      </a:cubicBezTo>
                      <a:lnTo>
                        <a:pt x="719" y="42"/>
                      </a:lnTo>
                      <a:cubicBezTo>
                        <a:pt x="718" y="43"/>
                        <a:pt x="718" y="43"/>
                        <a:pt x="718" y="43"/>
                      </a:cubicBezTo>
                      <a:lnTo>
                        <a:pt x="718" y="43"/>
                      </a:lnTo>
                      <a:lnTo>
                        <a:pt x="718" y="43"/>
                      </a:lnTo>
                      <a:cubicBezTo>
                        <a:pt x="718" y="43"/>
                        <a:pt x="718" y="43"/>
                        <a:pt x="719" y="42"/>
                      </a:cubicBezTo>
                      <a:cubicBezTo>
                        <a:pt x="719" y="42"/>
                        <a:pt x="720" y="42"/>
                        <a:pt x="720" y="42"/>
                      </a:cubicBezTo>
                      <a:cubicBezTo>
                        <a:pt x="770" y="13"/>
                        <a:pt x="824" y="0"/>
                        <a:pt x="877" y="0"/>
                      </a:cubicBezTo>
                      <a:lnTo>
                        <a:pt x="877" y="0"/>
                      </a:lnTo>
                      <a:lnTo>
                        <a:pt x="877" y="0"/>
                      </a:lnTo>
                      <a:cubicBezTo>
                        <a:pt x="986" y="0"/>
                        <a:pt x="1092" y="56"/>
                        <a:pt x="1151" y="157"/>
                      </a:cubicBezTo>
                      <a:cubicBezTo>
                        <a:pt x="1151" y="157"/>
                        <a:pt x="1151" y="158"/>
                        <a:pt x="1151" y="158"/>
                      </a:cubicBezTo>
                      <a:cubicBezTo>
                        <a:pt x="1152" y="158"/>
                        <a:pt x="1152" y="158"/>
                        <a:pt x="1152" y="158"/>
                      </a:cubicBezTo>
                      <a:cubicBezTo>
                        <a:pt x="1152" y="158"/>
                        <a:pt x="1152" y="159"/>
                        <a:pt x="1152" y="159"/>
                      </a:cubicBezTo>
                      <a:lnTo>
                        <a:pt x="1152" y="159"/>
                      </a:lnTo>
                      <a:cubicBezTo>
                        <a:pt x="1181" y="209"/>
                        <a:pt x="1195" y="263"/>
                        <a:pt x="1195" y="317"/>
                      </a:cubicBezTo>
                      <a:cubicBezTo>
                        <a:pt x="1195" y="427"/>
                        <a:pt x="1138" y="534"/>
                        <a:pt x="1036" y="593"/>
                      </a:cubicBezTo>
                      <a:cubicBezTo>
                        <a:pt x="785" y="738"/>
                        <a:pt x="636" y="997"/>
                        <a:pt x="636" y="1286"/>
                      </a:cubicBezTo>
                      <a:lnTo>
                        <a:pt x="636" y="1286"/>
                      </a:lnTo>
                      <a:lnTo>
                        <a:pt x="636" y="1286"/>
                      </a:lnTo>
                      <a:cubicBezTo>
                        <a:pt x="636" y="1574"/>
                        <a:pt x="784" y="1833"/>
                        <a:pt x="1033" y="1978"/>
                      </a:cubicBezTo>
                      <a:cubicBezTo>
                        <a:pt x="984" y="1950"/>
                        <a:pt x="930" y="1937"/>
                        <a:pt x="877" y="1937"/>
                      </a:cubicBezTo>
                      <a:cubicBezTo>
                        <a:pt x="767" y="1937"/>
                        <a:pt x="661" y="1994"/>
                        <a:pt x="602" y="2096"/>
                      </a:cubicBezTo>
                      <a:cubicBezTo>
                        <a:pt x="573" y="2146"/>
                        <a:pt x="559" y="2200"/>
                        <a:pt x="559" y="2254"/>
                      </a:cubicBezTo>
                      <a:cubicBezTo>
                        <a:pt x="559" y="2364"/>
                        <a:pt x="616" y="2471"/>
                        <a:pt x="718" y="2530"/>
                      </a:cubicBezTo>
                      <a:cubicBezTo>
                        <a:pt x="719" y="2530"/>
                        <a:pt x="721" y="2531"/>
                        <a:pt x="722" y="2532"/>
                      </a:cubicBezTo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Freeform 12">
                  <a:extLst>
                    <a:ext uri="{FF2B5EF4-FFF2-40B4-BE49-F238E27FC236}">
                      <a16:creationId xmlns="" xmlns:a16="http://schemas.microsoft.com/office/drawing/2014/main" id="{61E1B663-43BA-454E-9794-1A82FE3F75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24413" y="4293096"/>
                  <a:ext cx="3292475" cy="2055813"/>
                </a:xfrm>
                <a:custGeom>
                  <a:avLst/>
                  <a:gdLst>
                    <a:gd name="T0" fmla="*/ 877 w 2313"/>
                    <a:gd name="T1" fmla="*/ 1445 h 1445"/>
                    <a:gd name="T2" fmla="*/ 159 w 2313"/>
                    <a:gd name="T3" fmla="*/ 1251 h 1445"/>
                    <a:gd name="T4" fmla="*/ 0 w 2313"/>
                    <a:gd name="T5" fmla="*/ 975 h 1445"/>
                    <a:gd name="T6" fmla="*/ 43 w 2313"/>
                    <a:gd name="T7" fmla="*/ 817 h 1445"/>
                    <a:gd name="T8" fmla="*/ 318 w 2313"/>
                    <a:gd name="T9" fmla="*/ 658 h 1445"/>
                    <a:gd name="T10" fmla="*/ 477 w 2313"/>
                    <a:gd name="T11" fmla="*/ 700 h 1445"/>
                    <a:gd name="T12" fmla="*/ 877 w 2313"/>
                    <a:gd name="T13" fmla="*/ 809 h 1445"/>
                    <a:gd name="T14" fmla="*/ 1277 w 2313"/>
                    <a:gd name="T15" fmla="*/ 700 h 1445"/>
                    <a:gd name="T16" fmla="*/ 1678 w 2313"/>
                    <a:gd name="T17" fmla="*/ 7 h 1445"/>
                    <a:gd name="T18" fmla="*/ 1678 w 2313"/>
                    <a:gd name="T19" fmla="*/ 0 h 1445"/>
                    <a:gd name="T20" fmla="*/ 1678 w 2313"/>
                    <a:gd name="T21" fmla="*/ 7 h 1445"/>
                    <a:gd name="T22" fmla="*/ 1995 w 2313"/>
                    <a:gd name="T23" fmla="*/ 325 h 1445"/>
                    <a:gd name="T24" fmla="*/ 2313 w 2313"/>
                    <a:gd name="T25" fmla="*/ 16 h 1445"/>
                    <a:gd name="T26" fmla="*/ 1595 w 2313"/>
                    <a:gd name="T27" fmla="*/ 1251 h 1445"/>
                    <a:gd name="T28" fmla="*/ 877 w 2313"/>
                    <a:gd name="T29" fmla="*/ 1445 h 14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313" h="1445">
                      <a:moveTo>
                        <a:pt x="877" y="1445"/>
                      </a:moveTo>
                      <a:cubicBezTo>
                        <a:pt x="630" y="1445"/>
                        <a:pt x="384" y="1380"/>
                        <a:pt x="159" y="1251"/>
                      </a:cubicBezTo>
                      <a:cubicBezTo>
                        <a:pt x="57" y="1192"/>
                        <a:pt x="0" y="1085"/>
                        <a:pt x="0" y="975"/>
                      </a:cubicBezTo>
                      <a:cubicBezTo>
                        <a:pt x="0" y="921"/>
                        <a:pt x="14" y="867"/>
                        <a:pt x="43" y="817"/>
                      </a:cubicBezTo>
                      <a:cubicBezTo>
                        <a:pt x="102" y="715"/>
                        <a:pt x="208" y="658"/>
                        <a:pt x="318" y="658"/>
                      </a:cubicBezTo>
                      <a:cubicBezTo>
                        <a:pt x="372" y="658"/>
                        <a:pt x="427" y="672"/>
                        <a:pt x="477" y="700"/>
                      </a:cubicBezTo>
                      <a:cubicBezTo>
                        <a:pt x="602" y="773"/>
                        <a:pt x="740" y="809"/>
                        <a:pt x="877" y="809"/>
                      </a:cubicBezTo>
                      <a:cubicBezTo>
                        <a:pt x="1015" y="809"/>
                        <a:pt x="1152" y="773"/>
                        <a:pt x="1277" y="700"/>
                      </a:cubicBezTo>
                      <a:cubicBezTo>
                        <a:pt x="1528" y="556"/>
                        <a:pt x="1678" y="297"/>
                        <a:pt x="1678" y="7"/>
                      </a:cubicBezTo>
                      <a:cubicBezTo>
                        <a:pt x="1678" y="5"/>
                        <a:pt x="1678" y="3"/>
                        <a:pt x="1678" y="0"/>
                      </a:cubicBezTo>
                      <a:cubicBezTo>
                        <a:pt x="1678" y="3"/>
                        <a:pt x="1678" y="5"/>
                        <a:pt x="1678" y="7"/>
                      </a:cubicBezTo>
                      <a:cubicBezTo>
                        <a:pt x="1678" y="183"/>
                        <a:pt x="1820" y="325"/>
                        <a:pt x="1995" y="325"/>
                      </a:cubicBezTo>
                      <a:cubicBezTo>
                        <a:pt x="2168" y="325"/>
                        <a:pt x="2308" y="187"/>
                        <a:pt x="2313" y="16"/>
                      </a:cubicBezTo>
                      <a:cubicBezTo>
                        <a:pt x="2310" y="532"/>
                        <a:pt x="2042" y="993"/>
                        <a:pt x="1595" y="1251"/>
                      </a:cubicBezTo>
                      <a:cubicBezTo>
                        <a:pt x="1370" y="1380"/>
                        <a:pt x="1124" y="1445"/>
                        <a:pt x="877" y="1445"/>
                      </a:cubicBezTo>
                    </a:path>
                  </a:pathLst>
                </a:custGeom>
                <a:solidFill>
                  <a:srgbClr val="B7D5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Freeform 14">
                  <a:extLst>
                    <a:ext uri="{FF2B5EF4-FFF2-40B4-BE49-F238E27FC236}">
                      <a16:creationId xmlns="" xmlns:a16="http://schemas.microsoft.com/office/drawing/2014/main" id="{291AFE9F-BB3C-4A87-A95E-D1D15C1C721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049838" y="2256334"/>
                  <a:ext cx="3067050" cy="2498725"/>
                </a:xfrm>
                <a:custGeom>
                  <a:avLst/>
                  <a:gdLst>
                    <a:gd name="T0" fmla="*/ 1836 w 2154"/>
                    <a:gd name="T1" fmla="*/ 1756 h 1756"/>
                    <a:gd name="T2" fmla="*/ 1519 w 2154"/>
                    <a:gd name="T3" fmla="*/ 1438 h 1756"/>
                    <a:gd name="T4" fmla="*/ 1118 w 2154"/>
                    <a:gd name="T5" fmla="*/ 745 h 1756"/>
                    <a:gd name="T6" fmla="*/ 718 w 2154"/>
                    <a:gd name="T7" fmla="*/ 636 h 1756"/>
                    <a:gd name="T8" fmla="*/ 318 w 2154"/>
                    <a:gd name="T9" fmla="*/ 745 h 1756"/>
                    <a:gd name="T10" fmla="*/ 477 w 2154"/>
                    <a:gd name="T11" fmla="*/ 469 h 1756"/>
                    <a:gd name="T12" fmla="*/ 477 w 2154"/>
                    <a:gd name="T13" fmla="*/ 469 h 1756"/>
                    <a:gd name="T14" fmla="*/ 434 w 2154"/>
                    <a:gd name="T15" fmla="*/ 311 h 1756"/>
                    <a:gd name="T16" fmla="*/ 434 w 2154"/>
                    <a:gd name="T17" fmla="*/ 311 h 1756"/>
                    <a:gd name="T18" fmla="*/ 434 w 2154"/>
                    <a:gd name="T19" fmla="*/ 310 h 1756"/>
                    <a:gd name="T20" fmla="*/ 433 w 2154"/>
                    <a:gd name="T21" fmla="*/ 310 h 1756"/>
                    <a:gd name="T22" fmla="*/ 433 w 2154"/>
                    <a:gd name="T23" fmla="*/ 309 h 1756"/>
                    <a:gd name="T24" fmla="*/ 159 w 2154"/>
                    <a:gd name="T25" fmla="*/ 152 h 1756"/>
                    <a:gd name="T26" fmla="*/ 159 w 2154"/>
                    <a:gd name="T27" fmla="*/ 152 h 1756"/>
                    <a:gd name="T28" fmla="*/ 159 w 2154"/>
                    <a:gd name="T29" fmla="*/ 152 h 1756"/>
                    <a:gd name="T30" fmla="*/ 159 w 2154"/>
                    <a:gd name="T31" fmla="*/ 152 h 1756"/>
                    <a:gd name="T32" fmla="*/ 1 w 2154"/>
                    <a:gd name="T33" fmla="*/ 194 h 1756"/>
                    <a:gd name="T34" fmla="*/ 718 w 2154"/>
                    <a:gd name="T35" fmla="*/ 0 h 1756"/>
                    <a:gd name="T36" fmla="*/ 1436 w 2154"/>
                    <a:gd name="T37" fmla="*/ 195 h 1756"/>
                    <a:gd name="T38" fmla="*/ 2154 w 2154"/>
                    <a:gd name="T39" fmla="*/ 1438 h 1756"/>
                    <a:gd name="T40" fmla="*/ 1836 w 2154"/>
                    <a:gd name="T41" fmla="*/ 1756 h 1756"/>
                    <a:gd name="T42" fmla="*/ 0 w 2154"/>
                    <a:gd name="T43" fmla="*/ 195 h 1756"/>
                    <a:gd name="T44" fmla="*/ 1 w 2154"/>
                    <a:gd name="T45" fmla="*/ 194 h 1756"/>
                    <a:gd name="T46" fmla="*/ 0 w 2154"/>
                    <a:gd name="T47" fmla="*/ 195 h 17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154" h="1756">
                      <a:moveTo>
                        <a:pt x="1836" y="1756"/>
                      </a:moveTo>
                      <a:cubicBezTo>
                        <a:pt x="1661" y="1756"/>
                        <a:pt x="1519" y="1614"/>
                        <a:pt x="1519" y="1438"/>
                      </a:cubicBezTo>
                      <a:cubicBezTo>
                        <a:pt x="1519" y="1149"/>
                        <a:pt x="1369" y="890"/>
                        <a:pt x="1118" y="745"/>
                      </a:cubicBezTo>
                      <a:cubicBezTo>
                        <a:pt x="993" y="672"/>
                        <a:pt x="855" y="636"/>
                        <a:pt x="718" y="636"/>
                      </a:cubicBezTo>
                      <a:cubicBezTo>
                        <a:pt x="581" y="636"/>
                        <a:pt x="443" y="672"/>
                        <a:pt x="318" y="745"/>
                      </a:cubicBezTo>
                      <a:cubicBezTo>
                        <a:pt x="420" y="686"/>
                        <a:pt x="477" y="579"/>
                        <a:pt x="477" y="469"/>
                      </a:cubicBezTo>
                      <a:lnTo>
                        <a:pt x="477" y="469"/>
                      </a:lnTo>
                      <a:cubicBezTo>
                        <a:pt x="477" y="415"/>
                        <a:pt x="463" y="361"/>
                        <a:pt x="434" y="311"/>
                      </a:cubicBezTo>
                      <a:lnTo>
                        <a:pt x="434" y="311"/>
                      </a:lnTo>
                      <a:cubicBezTo>
                        <a:pt x="434" y="311"/>
                        <a:pt x="434" y="310"/>
                        <a:pt x="434" y="310"/>
                      </a:cubicBezTo>
                      <a:cubicBezTo>
                        <a:pt x="434" y="310"/>
                        <a:pt x="434" y="310"/>
                        <a:pt x="433" y="310"/>
                      </a:cubicBezTo>
                      <a:cubicBezTo>
                        <a:pt x="433" y="310"/>
                        <a:pt x="433" y="309"/>
                        <a:pt x="433" y="309"/>
                      </a:cubicBezTo>
                      <a:cubicBezTo>
                        <a:pt x="374" y="208"/>
                        <a:pt x="268" y="152"/>
                        <a:pt x="159" y="152"/>
                      </a:cubicBezTo>
                      <a:lnTo>
                        <a:pt x="159" y="152"/>
                      </a:lnTo>
                      <a:lnTo>
                        <a:pt x="159" y="152"/>
                      </a:lnTo>
                      <a:lnTo>
                        <a:pt x="159" y="152"/>
                      </a:lnTo>
                      <a:cubicBezTo>
                        <a:pt x="105" y="152"/>
                        <a:pt x="51" y="166"/>
                        <a:pt x="1" y="194"/>
                      </a:cubicBezTo>
                      <a:cubicBezTo>
                        <a:pt x="225" y="65"/>
                        <a:pt x="472" y="0"/>
                        <a:pt x="718" y="0"/>
                      </a:cubicBezTo>
                      <a:cubicBezTo>
                        <a:pt x="965" y="0"/>
                        <a:pt x="1211" y="65"/>
                        <a:pt x="1436" y="195"/>
                      </a:cubicBezTo>
                      <a:cubicBezTo>
                        <a:pt x="1886" y="454"/>
                        <a:pt x="2154" y="919"/>
                        <a:pt x="2154" y="1438"/>
                      </a:cubicBezTo>
                      <a:cubicBezTo>
                        <a:pt x="2154" y="1614"/>
                        <a:pt x="2012" y="1756"/>
                        <a:pt x="1836" y="1756"/>
                      </a:cubicBezTo>
                      <a:moveTo>
                        <a:pt x="0" y="195"/>
                      </a:moveTo>
                      <a:cubicBezTo>
                        <a:pt x="0" y="195"/>
                        <a:pt x="0" y="195"/>
                        <a:pt x="1" y="194"/>
                      </a:cubicBezTo>
                      <a:cubicBezTo>
                        <a:pt x="0" y="195"/>
                        <a:pt x="0" y="195"/>
                        <a:pt x="0" y="19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3" name="Oval 19">
                <a:extLst>
                  <a:ext uri="{FF2B5EF4-FFF2-40B4-BE49-F238E27FC236}">
                    <a16:creationId xmlns="" xmlns:a16="http://schemas.microsoft.com/office/drawing/2014/main" id="{6917DF66-C5F0-4619-BDB7-31DD9948CE47}"/>
                  </a:ext>
                </a:extLst>
              </p:cNvPr>
              <p:cNvSpPr/>
              <p:nvPr/>
            </p:nvSpPr>
            <p:spPr>
              <a:xfrm>
                <a:off x="3704331" y="2874262"/>
                <a:ext cx="1684426" cy="1689237"/>
              </a:xfrm>
              <a:prstGeom prst="ellipse">
                <a:avLst/>
              </a:prstGeom>
              <a:solidFill>
                <a:schemeClr val="tx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7E7D606D-548E-48F6-BDA0-CCD3EC9A03D4}"/>
                  </a:ext>
                </a:extLst>
              </p:cNvPr>
              <p:cNvSpPr txBox="1"/>
              <p:nvPr/>
            </p:nvSpPr>
            <p:spPr>
              <a:xfrm>
                <a:off x="3499246" y="4593397"/>
                <a:ext cx="870752" cy="830997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="" xmlns:a16="http://schemas.microsoft.com/office/drawing/2014/main" id="{2A0202A8-A6CC-4FFF-9062-1407A96BF42F}"/>
                  </a:ext>
                </a:extLst>
              </p:cNvPr>
              <p:cNvSpPr txBox="1"/>
              <p:nvPr/>
            </p:nvSpPr>
            <p:spPr>
              <a:xfrm>
                <a:off x="3340259" y="2068808"/>
                <a:ext cx="870752" cy="830997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Прямоугольник 16">
                <a:extLst>
                  <a:ext uri="{FF2B5EF4-FFF2-40B4-BE49-F238E27FC236}">
                    <a16:creationId xmlns="" xmlns:a16="http://schemas.microsoft.com/office/drawing/2014/main" id="{FECAF8FA-CEAA-40BF-AD62-4B5F343DC1F1}"/>
                  </a:ext>
                </a:extLst>
              </p:cNvPr>
              <p:cNvSpPr/>
              <p:nvPr/>
            </p:nvSpPr>
            <p:spPr>
              <a:xfrm>
                <a:off x="3745748" y="3327752"/>
                <a:ext cx="165250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Конфликт </a:t>
                </a:r>
              </a:p>
              <a:p>
                <a:pPr algn="ctr"/>
                <a:r>
                  <a:rPr lang="ru-RU" sz="2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интересов</a:t>
                </a:r>
                <a:endParaRPr lang="en-US" sz="2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AF3EC74B-6665-477B-AEC9-648C3361BB98}"/>
                </a:ext>
              </a:extLst>
            </p:cNvPr>
            <p:cNvSpPr txBox="1"/>
            <p:nvPr/>
          </p:nvSpPr>
          <p:spPr>
            <a:xfrm>
              <a:off x="5559108" y="3263348"/>
              <a:ext cx="870752" cy="83099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ru-RU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6775166" y="2525166"/>
            <a:ext cx="659446" cy="659446"/>
            <a:chOff x="173038" y="4618038"/>
            <a:chExt cx="298450" cy="2984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4" name="Freeform 482"/>
            <p:cNvSpPr>
              <a:spLocks noEditPoints="1"/>
            </p:cNvSpPr>
            <p:nvPr/>
          </p:nvSpPr>
          <p:spPr bwMode="auto">
            <a:xfrm>
              <a:off x="428625" y="4845051"/>
              <a:ext cx="12700" cy="11113"/>
            </a:xfrm>
            <a:custGeom>
              <a:avLst/>
              <a:gdLst>
                <a:gd name="T0" fmla="*/ 13 w 16"/>
                <a:gd name="T1" fmla="*/ 2 h 15"/>
                <a:gd name="T2" fmla="*/ 8 w 16"/>
                <a:gd name="T3" fmla="*/ 0 h 15"/>
                <a:gd name="T4" fmla="*/ 2 w 16"/>
                <a:gd name="T5" fmla="*/ 2 h 15"/>
                <a:gd name="T6" fmla="*/ 0 w 16"/>
                <a:gd name="T7" fmla="*/ 8 h 15"/>
                <a:gd name="T8" fmla="*/ 2 w 16"/>
                <a:gd name="T9" fmla="*/ 13 h 15"/>
                <a:gd name="T10" fmla="*/ 8 w 16"/>
                <a:gd name="T11" fmla="*/ 15 h 15"/>
                <a:gd name="T12" fmla="*/ 13 w 16"/>
                <a:gd name="T13" fmla="*/ 13 h 15"/>
                <a:gd name="T14" fmla="*/ 16 w 16"/>
                <a:gd name="T15" fmla="*/ 8 h 15"/>
                <a:gd name="T16" fmla="*/ 13 w 16"/>
                <a:gd name="T17" fmla="*/ 2 h 15"/>
                <a:gd name="T18" fmla="*/ 13 w 16"/>
                <a:gd name="T19" fmla="*/ 2 h 15"/>
                <a:gd name="T20" fmla="*/ 13 w 16"/>
                <a:gd name="T21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" h="15">
                  <a:moveTo>
                    <a:pt x="13" y="2"/>
                  </a:moveTo>
                  <a:cubicBezTo>
                    <a:pt x="12" y="1"/>
                    <a:pt x="10" y="0"/>
                    <a:pt x="8" y="0"/>
                  </a:cubicBezTo>
                  <a:cubicBezTo>
                    <a:pt x="6" y="0"/>
                    <a:pt x="4" y="1"/>
                    <a:pt x="2" y="2"/>
                  </a:cubicBezTo>
                  <a:cubicBezTo>
                    <a:pt x="1" y="3"/>
                    <a:pt x="0" y="5"/>
                    <a:pt x="0" y="8"/>
                  </a:cubicBezTo>
                  <a:cubicBezTo>
                    <a:pt x="0" y="10"/>
                    <a:pt x="1" y="12"/>
                    <a:pt x="2" y="13"/>
                  </a:cubicBezTo>
                  <a:cubicBezTo>
                    <a:pt x="4" y="15"/>
                    <a:pt x="6" y="15"/>
                    <a:pt x="8" y="15"/>
                  </a:cubicBezTo>
                  <a:cubicBezTo>
                    <a:pt x="10" y="15"/>
                    <a:pt x="12" y="15"/>
                    <a:pt x="13" y="13"/>
                  </a:cubicBezTo>
                  <a:cubicBezTo>
                    <a:pt x="15" y="12"/>
                    <a:pt x="16" y="10"/>
                    <a:pt x="16" y="8"/>
                  </a:cubicBezTo>
                  <a:cubicBezTo>
                    <a:pt x="16" y="5"/>
                    <a:pt x="15" y="3"/>
                    <a:pt x="13" y="2"/>
                  </a:cubicBezTo>
                  <a:close/>
                  <a:moveTo>
                    <a:pt x="13" y="2"/>
                  </a:moveTo>
                  <a:cubicBezTo>
                    <a:pt x="13" y="2"/>
                    <a:pt x="13" y="2"/>
                    <a:pt x="13" y="2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Freeform 483"/>
            <p:cNvSpPr>
              <a:spLocks noEditPoints="1"/>
            </p:cNvSpPr>
            <p:nvPr/>
          </p:nvSpPr>
          <p:spPr bwMode="auto">
            <a:xfrm>
              <a:off x="173038" y="4618038"/>
              <a:ext cx="298450" cy="298450"/>
            </a:xfrm>
            <a:custGeom>
              <a:avLst/>
              <a:gdLst>
                <a:gd name="T0" fmla="*/ 396 w 403"/>
                <a:gd name="T1" fmla="*/ 344 h 402"/>
                <a:gd name="T2" fmla="*/ 379 w 403"/>
                <a:gd name="T3" fmla="*/ 327 h 402"/>
                <a:gd name="T4" fmla="*/ 368 w 403"/>
                <a:gd name="T5" fmla="*/ 327 h 402"/>
                <a:gd name="T6" fmla="*/ 368 w 403"/>
                <a:gd name="T7" fmla="*/ 338 h 402"/>
                <a:gd name="T8" fmla="*/ 385 w 403"/>
                <a:gd name="T9" fmla="*/ 355 h 402"/>
                <a:gd name="T10" fmla="*/ 387 w 403"/>
                <a:gd name="T11" fmla="*/ 360 h 402"/>
                <a:gd name="T12" fmla="*/ 385 w 403"/>
                <a:gd name="T13" fmla="*/ 364 h 402"/>
                <a:gd name="T14" fmla="*/ 365 w 403"/>
                <a:gd name="T15" fmla="*/ 385 h 402"/>
                <a:gd name="T16" fmla="*/ 355 w 403"/>
                <a:gd name="T17" fmla="*/ 385 h 402"/>
                <a:gd name="T18" fmla="*/ 283 w 403"/>
                <a:gd name="T19" fmla="*/ 312 h 402"/>
                <a:gd name="T20" fmla="*/ 312 w 403"/>
                <a:gd name="T21" fmla="*/ 282 h 402"/>
                <a:gd name="T22" fmla="*/ 328 w 403"/>
                <a:gd name="T23" fmla="*/ 298 h 402"/>
                <a:gd name="T24" fmla="*/ 339 w 403"/>
                <a:gd name="T25" fmla="*/ 298 h 402"/>
                <a:gd name="T26" fmla="*/ 339 w 403"/>
                <a:gd name="T27" fmla="*/ 286 h 402"/>
                <a:gd name="T28" fmla="*/ 318 w 403"/>
                <a:gd name="T29" fmla="*/ 266 h 402"/>
                <a:gd name="T30" fmla="*/ 307 w 403"/>
                <a:gd name="T31" fmla="*/ 266 h 402"/>
                <a:gd name="T32" fmla="*/ 303 w 403"/>
                <a:gd name="T33" fmla="*/ 269 h 402"/>
                <a:gd name="T34" fmla="*/ 282 w 403"/>
                <a:gd name="T35" fmla="*/ 247 h 402"/>
                <a:gd name="T36" fmla="*/ 312 w 403"/>
                <a:gd name="T37" fmla="*/ 156 h 402"/>
                <a:gd name="T38" fmla="*/ 156 w 403"/>
                <a:gd name="T39" fmla="*/ 0 h 402"/>
                <a:gd name="T40" fmla="*/ 0 w 403"/>
                <a:gd name="T41" fmla="*/ 156 h 402"/>
                <a:gd name="T42" fmla="*/ 156 w 403"/>
                <a:gd name="T43" fmla="*/ 311 h 402"/>
                <a:gd name="T44" fmla="*/ 248 w 403"/>
                <a:gd name="T45" fmla="*/ 281 h 402"/>
                <a:gd name="T46" fmla="*/ 269 w 403"/>
                <a:gd name="T47" fmla="*/ 303 h 402"/>
                <a:gd name="T48" fmla="*/ 266 w 403"/>
                <a:gd name="T49" fmla="*/ 306 h 402"/>
                <a:gd name="T50" fmla="*/ 266 w 403"/>
                <a:gd name="T51" fmla="*/ 318 h 402"/>
                <a:gd name="T52" fmla="*/ 344 w 403"/>
                <a:gd name="T53" fmla="*/ 396 h 402"/>
                <a:gd name="T54" fmla="*/ 360 w 403"/>
                <a:gd name="T55" fmla="*/ 402 h 402"/>
                <a:gd name="T56" fmla="*/ 376 w 403"/>
                <a:gd name="T57" fmla="*/ 396 h 402"/>
                <a:gd name="T58" fmla="*/ 396 w 403"/>
                <a:gd name="T59" fmla="*/ 376 h 402"/>
                <a:gd name="T60" fmla="*/ 403 w 403"/>
                <a:gd name="T61" fmla="*/ 360 h 402"/>
                <a:gd name="T62" fmla="*/ 396 w 403"/>
                <a:gd name="T63" fmla="*/ 344 h 402"/>
                <a:gd name="T64" fmla="*/ 156 w 403"/>
                <a:gd name="T65" fmla="*/ 295 h 402"/>
                <a:gd name="T66" fmla="*/ 16 w 403"/>
                <a:gd name="T67" fmla="*/ 156 h 402"/>
                <a:gd name="T68" fmla="*/ 156 w 403"/>
                <a:gd name="T69" fmla="*/ 16 h 402"/>
                <a:gd name="T70" fmla="*/ 296 w 403"/>
                <a:gd name="T71" fmla="*/ 156 h 402"/>
                <a:gd name="T72" fmla="*/ 156 w 403"/>
                <a:gd name="T73" fmla="*/ 295 h 402"/>
                <a:gd name="T74" fmla="*/ 260 w 403"/>
                <a:gd name="T75" fmla="*/ 271 h 402"/>
                <a:gd name="T76" fmla="*/ 272 w 403"/>
                <a:gd name="T77" fmla="*/ 260 h 402"/>
                <a:gd name="T78" fmla="*/ 292 w 403"/>
                <a:gd name="T79" fmla="*/ 280 h 402"/>
                <a:gd name="T80" fmla="*/ 280 w 403"/>
                <a:gd name="T81" fmla="*/ 292 h 402"/>
                <a:gd name="T82" fmla="*/ 260 w 403"/>
                <a:gd name="T83" fmla="*/ 271 h 402"/>
                <a:gd name="T84" fmla="*/ 260 w 403"/>
                <a:gd name="T85" fmla="*/ 271 h 402"/>
                <a:gd name="T86" fmla="*/ 260 w 403"/>
                <a:gd name="T87" fmla="*/ 27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3" h="402">
                  <a:moveTo>
                    <a:pt x="396" y="344"/>
                  </a:moveTo>
                  <a:cubicBezTo>
                    <a:pt x="379" y="327"/>
                    <a:pt x="379" y="327"/>
                    <a:pt x="379" y="327"/>
                  </a:cubicBezTo>
                  <a:cubicBezTo>
                    <a:pt x="376" y="324"/>
                    <a:pt x="371" y="324"/>
                    <a:pt x="368" y="327"/>
                  </a:cubicBezTo>
                  <a:cubicBezTo>
                    <a:pt x="365" y="330"/>
                    <a:pt x="365" y="335"/>
                    <a:pt x="368" y="338"/>
                  </a:cubicBezTo>
                  <a:cubicBezTo>
                    <a:pt x="385" y="355"/>
                    <a:pt x="385" y="355"/>
                    <a:pt x="385" y="355"/>
                  </a:cubicBezTo>
                  <a:cubicBezTo>
                    <a:pt x="386" y="356"/>
                    <a:pt x="387" y="358"/>
                    <a:pt x="387" y="360"/>
                  </a:cubicBezTo>
                  <a:cubicBezTo>
                    <a:pt x="387" y="361"/>
                    <a:pt x="386" y="363"/>
                    <a:pt x="385" y="364"/>
                  </a:cubicBezTo>
                  <a:cubicBezTo>
                    <a:pt x="365" y="385"/>
                    <a:pt x="365" y="385"/>
                    <a:pt x="365" y="385"/>
                  </a:cubicBezTo>
                  <a:cubicBezTo>
                    <a:pt x="362" y="387"/>
                    <a:pt x="358" y="387"/>
                    <a:pt x="355" y="385"/>
                  </a:cubicBezTo>
                  <a:cubicBezTo>
                    <a:pt x="283" y="312"/>
                    <a:pt x="283" y="312"/>
                    <a:pt x="283" y="312"/>
                  </a:cubicBezTo>
                  <a:cubicBezTo>
                    <a:pt x="312" y="282"/>
                    <a:pt x="312" y="282"/>
                    <a:pt x="312" y="282"/>
                  </a:cubicBezTo>
                  <a:cubicBezTo>
                    <a:pt x="328" y="298"/>
                    <a:pt x="328" y="298"/>
                    <a:pt x="328" y="298"/>
                  </a:cubicBezTo>
                  <a:cubicBezTo>
                    <a:pt x="331" y="301"/>
                    <a:pt x="336" y="301"/>
                    <a:pt x="339" y="298"/>
                  </a:cubicBezTo>
                  <a:cubicBezTo>
                    <a:pt x="342" y="294"/>
                    <a:pt x="342" y="289"/>
                    <a:pt x="339" y="286"/>
                  </a:cubicBezTo>
                  <a:cubicBezTo>
                    <a:pt x="318" y="266"/>
                    <a:pt x="318" y="266"/>
                    <a:pt x="318" y="266"/>
                  </a:cubicBezTo>
                  <a:cubicBezTo>
                    <a:pt x="315" y="263"/>
                    <a:pt x="310" y="263"/>
                    <a:pt x="307" y="266"/>
                  </a:cubicBezTo>
                  <a:cubicBezTo>
                    <a:pt x="303" y="269"/>
                    <a:pt x="303" y="269"/>
                    <a:pt x="303" y="269"/>
                  </a:cubicBezTo>
                  <a:cubicBezTo>
                    <a:pt x="282" y="247"/>
                    <a:pt x="282" y="247"/>
                    <a:pt x="282" y="247"/>
                  </a:cubicBezTo>
                  <a:cubicBezTo>
                    <a:pt x="300" y="222"/>
                    <a:pt x="312" y="190"/>
                    <a:pt x="312" y="156"/>
                  </a:cubicBezTo>
                  <a:cubicBezTo>
                    <a:pt x="312" y="70"/>
                    <a:pt x="242" y="0"/>
                    <a:pt x="156" y="0"/>
                  </a:cubicBezTo>
                  <a:cubicBezTo>
                    <a:pt x="70" y="0"/>
                    <a:pt x="0" y="70"/>
                    <a:pt x="0" y="156"/>
                  </a:cubicBezTo>
                  <a:cubicBezTo>
                    <a:pt x="0" y="241"/>
                    <a:pt x="70" y="311"/>
                    <a:pt x="156" y="311"/>
                  </a:cubicBezTo>
                  <a:cubicBezTo>
                    <a:pt x="190" y="311"/>
                    <a:pt x="222" y="300"/>
                    <a:pt x="248" y="281"/>
                  </a:cubicBezTo>
                  <a:cubicBezTo>
                    <a:pt x="269" y="303"/>
                    <a:pt x="269" y="303"/>
                    <a:pt x="269" y="303"/>
                  </a:cubicBezTo>
                  <a:cubicBezTo>
                    <a:pt x="266" y="306"/>
                    <a:pt x="266" y="306"/>
                    <a:pt x="266" y="306"/>
                  </a:cubicBezTo>
                  <a:cubicBezTo>
                    <a:pt x="263" y="309"/>
                    <a:pt x="263" y="314"/>
                    <a:pt x="266" y="318"/>
                  </a:cubicBezTo>
                  <a:cubicBezTo>
                    <a:pt x="344" y="396"/>
                    <a:pt x="344" y="396"/>
                    <a:pt x="344" y="396"/>
                  </a:cubicBezTo>
                  <a:cubicBezTo>
                    <a:pt x="348" y="400"/>
                    <a:pt x="354" y="402"/>
                    <a:pt x="360" y="402"/>
                  </a:cubicBezTo>
                  <a:cubicBezTo>
                    <a:pt x="366" y="402"/>
                    <a:pt x="372" y="400"/>
                    <a:pt x="376" y="396"/>
                  </a:cubicBezTo>
                  <a:cubicBezTo>
                    <a:pt x="396" y="376"/>
                    <a:pt x="396" y="376"/>
                    <a:pt x="396" y="376"/>
                  </a:cubicBezTo>
                  <a:cubicBezTo>
                    <a:pt x="400" y="371"/>
                    <a:pt x="403" y="366"/>
                    <a:pt x="403" y="360"/>
                  </a:cubicBezTo>
                  <a:cubicBezTo>
                    <a:pt x="403" y="354"/>
                    <a:pt x="400" y="348"/>
                    <a:pt x="396" y="344"/>
                  </a:cubicBezTo>
                  <a:close/>
                  <a:moveTo>
                    <a:pt x="156" y="295"/>
                  </a:moveTo>
                  <a:cubicBezTo>
                    <a:pt x="79" y="295"/>
                    <a:pt x="16" y="233"/>
                    <a:pt x="16" y="156"/>
                  </a:cubicBezTo>
                  <a:cubicBezTo>
                    <a:pt x="16" y="79"/>
                    <a:pt x="79" y="16"/>
                    <a:pt x="156" y="16"/>
                  </a:cubicBezTo>
                  <a:cubicBezTo>
                    <a:pt x="233" y="16"/>
                    <a:pt x="296" y="79"/>
                    <a:pt x="296" y="156"/>
                  </a:cubicBezTo>
                  <a:cubicBezTo>
                    <a:pt x="296" y="233"/>
                    <a:pt x="233" y="295"/>
                    <a:pt x="156" y="295"/>
                  </a:cubicBezTo>
                  <a:close/>
                  <a:moveTo>
                    <a:pt x="260" y="271"/>
                  </a:moveTo>
                  <a:cubicBezTo>
                    <a:pt x="264" y="268"/>
                    <a:pt x="268" y="264"/>
                    <a:pt x="272" y="260"/>
                  </a:cubicBezTo>
                  <a:cubicBezTo>
                    <a:pt x="292" y="280"/>
                    <a:pt x="292" y="280"/>
                    <a:pt x="292" y="280"/>
                  </a:cubicBezTo>
                  <a:cubicBezTo>
                    <a:pt x="280" y="292"/>
                    <a:pt x="280" y="292"/>
                    <a:pt x="280" y="292"/>
                  </a:cubicBezTo>
                  <a:lnTo>
                    <a:pt x="260" y="271"/>
                  </a:lnTo>
                  <a:close/>
                  <a:moveTo>
                    <a:pt x="260" y="271"/>
                  </a:moveTo>
                  <a:cubicBezTo>
                    <a:pt x="260" y="271"/>
                    <a:pt x="260" y="271"/>
                    <a:pt x="260" y="271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Freeform 484"/>
            <p:cNvSpPr>
              <a:spLocks noEditPoints="1"/>
            </p:cNvSpPr>
            <p:nvPr/>
          </p:nvSpPr>
          <p:spPr bwMode="auto">
            <a:xfrm>
              <a:off x="282575" y="4648201"/>
              <a:ext cx="11113" cy="11113"/>
            </a:xfrm>
            <a:custGeom>
              <a:avLst/>
              <a:gdLst>
                <a:gd name="T0" fmla="*/ 8 w 16"/>
                <a:gd name="T1" fmla="*/ 0 h 16"/>
                <a:gd name="T2" fmla="*/ 8 w 16"/>
                <a:gd name="T3" fmla="*/ 0 h 16"/>
                <a:gd name="T4" fmla="*/ 0 w 16"/>
                <a:gd name="T5" fmla="*/ 8 h 16"/>
                <a:gd name="T6" fmla="*/ 8 w 16"/>
                <a:gd name="T7" fmla="*/ 16 h 16"/>
                <a:gd name="T8" fmla="*/ 8 w 16"/>
                <a:gd name="T9" fmla="*/ 16 h 16"/>
                <a:gd name="T10" fmla="*/ 16 w 16"/>
                <a:gd name="T11" fmla="*/ 8 h 16"/>
                <a:gd name="T12" fmla="*/ 8 w 16"/>
                <a:gd name="T13" fmla="*/ 0 h 16"/>
                <a:gd name="T14" fmla="*/ 8 w 16"/>
                <a:gd name="T15" fmla="*/ 0 h 16"/>
                <a:gd name="T16" fmla="*/ 8 w 16"/>
                <a:gd name="T1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16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ubicBezTo>
                    <a:pt x="0" y="13"/>
                    <a:pt x="4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13" y="16"/>
                    <a:pt x="16" y="13"/>
                    <a:pt x="16" y="8"/>
                  </a:cubicBezTo>
                  <a:cubicBezTo>
                    <a:pt x="16" y="4"/>
                    <a:pt x="13" y="0"/>
                    <a:pt x="8" y="0"/>
                  </a:cubicBezTo>
                  <a:close/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485"/>
            <p:cNvSpPr>
              <a:spLocks noEditPoints="1"/>
            </p:cNvSpPr>
            <p:nvPr/>
          </p:nvSpPr>
          <p:spPr bwMode="auto">
            <a:xfrm>
              <a:off x="201613" y="4649788"/>
              <a:ext cx="173038" cy="169863"/>
            </a:xfrm>
            <a:custGeom>
              <a:avLst/>
              <a:gdLst>
                <a:gd name="T0" fmla="*/ 148 w 232"/>
                <a:gd name="T1" fmla="*/ 1 h 229"/>
                <a:gd name="T2" fmla="*/ 144 w 232"/>
                <a:gd name="T3" fmla="*/ 16 h 229"/>
                <a:gd name="T4" fmla="*/ 188 w 232"/>
                <a:gd name="T5" fmla="*/ 183 h 229"/>
                <a:gd name="T6" fmla="*/ 188 w 232"/>
                <a:gd name="T7" fmla="*/ 163 h 229"/>
                <a:gd name="T8" fmla="*/ 152 w 232"/>
                <a:gd name="T9" fmla="*/ 92 h 229"/>
                <a:gd name="T10" fmla="*/ 144 w 232"/>
                <a:gd name="T11" fmla="*/ 37 h 229"/>
                <a:gd name="T12" fmla="*/ 80 w 232"/>
                <a:gd name="T13" fmla="*/ 66 h 229"/>
                <a:gd name="T14" fmla="*/ 87 w 232"/>
                <a:gd name="T15" fmla="*/ 113 h 229"/>
                <a:gd name="T16" fmla="*/ 44 w 232"/>
                <a:gd name="T17" fmla="*/ 180 h 229"/>
                <a:gd name="T18" fmla="*/ 16 w 232"/>
                <a:gd name="T19" fmla="*/ 113 h 229"/>
                <a:gd name="T20" fmla="*/ 91 w 232"/>
                <a:gd name="T21" fmla="*/ 7 h 229"/>
                <a:gd name="T22" fmla="*/ 23 w 232"/>
                <a:gd name="T23" fmla="*/ 43 h 229"/>
                <a:gd name="T24" fmla="*/ 116 w 232"/>
                <a:gd name="T25" fmla="*/ 229 h 229"/>
                <a:gd name="T26" fmla="*/ 208 w 232"/>
                <a:gd name="T27" fmla="*/ 42 h 229"/>
                <a:gd name="T28" fmla="*/ 96 w 232"/>
                <a:gd name="T29" fmla="*/ 92 h 229"/>
                <a:gd name="T30" fmla="*/ 128 w 232"/>
                <a:gd name="T31" fmla="*/ 86 h 229"/>
                <a:gd name="T32" fmla="*/ 136 w 232"/>
                <a:gd name="T33" fmla="*/ 92 h 229"/>
                <a:gd name="T34" fmla="*/ 128 w 232"/>
                <a:gd name="T35" fmla="*/ 128 h 229"/>
                <a:gd name="T36" fmla="*/ 104 w 232"/>
                <a:gd name="T37" fmla="*/ 128 h 229"/>
                <a:gd name="T38" fmla="*/ 96 w 232"/>
                <a:gd name="T39" fmla="*/ 66 h 229"/>
                <a:gd name="T40" fmla="*/ 136 w 232"/>
                <a:gd name="T41" fmla="*/ 52 h 229"/>
                <a:gd name="T42" fmla="*/ 128 w 232"/>
                <a:gd name="T43" fmla="*/ 70 h 229"/>
                <a:gd name="T44" fmla="*/ 96 w 232"/>
                <a:gd name="T45" fmla="*/ 66 h 229"/>
                <a:gd name="T46" fmla="*/ 83 w 232"/>
                <a:gd name="T47" fmla="*/ 130 h 229"/>
                <a:gd name="T48" fmla="*/ 116 w 232"/>
                <a:gd name="T49" fmla="*/ 159 h 229"/>
                <a:gd name="T50" fmla="*/ 149 w 232"/>
                <a:gd name="T51" fmla="*/ 130 h 229"/>
                <a:gd name="T52" fmla="*/ 173 w 232"/>
                <a:gd name="T53" fmla="*/ 172 h 229"/>
                <a:gd name="T54" fmla="*/ 59 w 232"/>
                <a:gd name="T55" fmla="*/ 163 h 229"/>
                <a:gd name="T56" fmla="*/ 49 w 232"/>
                <a:gd name="T57" fmla="*/ 188 h 229"/>
                <a:gd name="T58" fmla="*/ 180 w 232"/>
                <a:gd name="T59" fmla="*/ 188 h 229"/>
                <a:gd name="T60" fmla="*/ 116 w 232"/>
                <a:gd name="T61" fmla="*/ 213 h 229"/>
                <a:gd name="T62" fmla="*/ 116 w 232"/>
                <a:gd name="T63" fmla="*/ 21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2" h="229">
                  <a:moveTo>
                    <a:pt x="208" y="42"/>
                  </a:moveTo>
                  <a:cubicBezTo>
                    <a:pt x="193" y="22"/>
                    <a:pt x="172" y="8"/>
                    <a:pt x="148" y="1"/>
                  </a:cubicBezTo>
                  <a:cubicBezTo>
                    <a:pt x="144" y="0"/>
                    <a:pt x="140" y="2"/>
                    <a:pt x="138" y="6"/>
                  </a:cubicBezTo>
                  <a:cubicBezTo>
                    <a:pt x="137" y="10"/>
                    <a:pt x="140" y="15"/>
                    <a:pt x="144" y="16"/>
                  </a:cubicBezTo>
                  <a:cubicBezTo>
                    <a:pt x="187" y="28"/>
                    <a:pt x="217" y="68"/>
                    <a:pt x="217" y="113"/>
                  </a:cubicBezTo>
                  <a:cubicBezTo>
                    <a:pt x="217" y="140"/>
                    <a:pt x="206" y="165"/>
                    <a:pt x="188" y="183"/>
                  </a:cubicBezTo>
                  <a:cubicBezTo>
                    <a:pt x="188" y="182"/>
                    <a:pt x="188" y="181"/>
                    <a:pt x="188" y="180"/>
                  </a:cubicBezTo>
                  <a:cubicBezTo>
                    <a:pt x="188" y="163"/>
                    <a:pt x="188" y="163"/>
                    <a:pt x="188" y="163"/>
                  </a:cubicBezTo>
                  <a:cubicBezTo>
                    <a:pt x="188" y="138"/>
                    <a:pt x="170" y="117"/>
                    <a:pt x="145" y="113"/>
                  </a:cubicBezTo>
                  <a:cubicBezTo>
                    <a:pt x="150" y="107"/>
                    <a:pt x="152" y="100"/>
                    <a:pt x="152" y="92"/>
                  </a:cubicBezTo>
                  <a:cubicBezTo>
                    <a:pt x="152" y="44"/>
                    <a:pt x="152" y="44"/>
                    <a:pt x="152" y="44"/>
                  </a:cubicBezTo>
                  <a:cubicBezTo>
                    <a:pt x="152" y="40"/>
                    <a:pt x="149" y="37"/>
                    <a:pt x="144" y="37"/>
                  </a:cubicBezTo>
                  <a:cubicBezTo>
                    <a:pt x="109" y="37"/>
                    <a:pt x="109" y="37"/>
                    <a:pt x="109" y="37"/>
                  </a:cubicBezTo>
                  <a:cubicBezTo>
                    <a:pt x="93" y="37"/>
                    <a:pt x="80" y="50"/>
                    <a:pt x="80" y="66"/>
                  </a:cubicBezTo>
                  <a:cubicBezTo>
                    <a:pt x="80" y="92"/>
                    <a:pt x="80" y="92"/>
                    <a:pt x="80" y="92"/>
                  </a:cubicBezTo>
                  <a:cubicBezTo>
                    <a:pt x="80" y="100"/>
                    <a:pt x="82" y="107"/>
                    <a:pt x="87" y="113"/>
                  </a:cubicBezTo>
                  <a:cubicBezTo>
                    <a:pt x="62" y="117"/>
                    <a:pt x="44" y="138"/>
                    <a:pt x="44" y="163"/>
                  </a:cubicBezTo>
                  <a:cubicBezTo>
                    <a:pt x="44" y="180"/>
                    <a:pt x="44" y="180"/>
                    <a:pt x="44" y="180"/>
                  </a:cubicBezTo>
                  <a:cubicBezTo>
                    <a:pt x="44" y="181"/>
                    <a:pt x="44" y="182"/>
                    <a:pt x="44" y="183"/>
                  </a:cubicBezTo>
                  <a:cubicBezTo>
                    <a:pt x="26" y="165"/>
                    <a:pt x="16" y="140"/>
                    <a:pt x="16" y="113"/>
                  </a:cubicBezTo>
                  <a:cubicBezTo>
                    <a:pt x="16" y="68"/>
                    <a:pt x="44" y="30"/>
                    <a:pt x="86" y="17"/>
                  </a:cubicBezTo>
                  <a:cubicBezTo>
                    <a:pt x="90" y="15"/>
                    <a:pt x="93" y="11"/>
                    <a:pt x="91" y="7"/>
                  </a:cubicBezTo>
                  <a:cubicBezTo>
                    <a:pt x="90" y="3"/>
                    <a:pt x="86" y="0"/>
                    <a:pt x="81" y="2"/>
                  </a:cubicBezTo>
                  <a:cubicBezTo>
                    <a:pt x="58" y="9"/>
                    <a:pt x="37" y="24"/>
                    <a:pt x="23" y="43"/>
                  </a:cubicBezTo>
                  <a:cubicBezTo>
                    <a:pt x="8" y="63"/>
                    <a:pt x="0" y="87"/>
                    <a:pt x="0" y="113"/>
                  </a:cubicBezTo>
                  <a:cubicBezTo>
                    <a:pt x="0" y="177"/>
                    <a:pt x="52" y="229"/>
                    <a:pt x="116" y="229"/>
                  </a:cubicBezTo>
                  <a:cubicBezTo>
                    <a:pt x="180" y="229"/>
                    <a:pt x="232" y="177"/>
                    <a:pt x="232" y="113"/>
                  </a:cubicBezTo>
                  <a:cubicBezTo>
                    <a:pt x="232" y="87"/>
                    <a:pt x="224" y="62"/>
                    <a:pt x="208" y="42"/>
                  </a:cubicBezTo>
                  <a:close/>
                  <a:moveTo>
                    <a:pt x="116" y="112"/>
                  </a:moveTo>
                  <a:cubicBezTo>
                    <a:pt x="105" y="112"/>
                    <a:pt x="96" y="103"/>
                    <a:pt x="96" y="92"/>
                  </a:cubicBezTo>
                  <a:cubicBezTo>
                    <a:pt x="96" y="86"/>
                    <a:pt x="96" y="86"/>
                    <a:pt x="96" y="86"/>
                  </a:cubicBezTo>
                  <a:cubicBezTo>
                    <a:pt x="128" y="86"/>
                    <a:pt x="128" y="86"/>
                    <a:pt x="128" y="86"/>
                  </a:cubicBezTo>
                  <a:cubicBezTo>
                    <a:pt x="131" y="86"/>
                    <a:pt x="134" y="86"/>
                    <a:pt x="136" y="85"/>
                  </a:cubicBezTo>
                  <a:cubicBezTo>
                    <a:pt x="136" y="92"/>
                    <a:pt x="136" y="92"/>
                    <a:pt x="136" y="92"/>
                  </a:cubicBezTo>
                  <a:cubicBezTo>
                    <a:pt x="136" y="103"/>
                    <a:pt x="127" y="112"/>
                    <a:pt x="116" y="112"/>
                  </a:cubicBezTo>
                  <a:close/>
                  <a:moveTo>
                    <a:pt x="128" y="128"/>
                  </a:moveTo>
                  <a:cubicBezTo>
                    <a:pt x="116" y="140"/>
                    <a:pt x="116" y="140"/>
                    <a:pt x="116" y="140"/>
                  </a:cubicBezTo>
                  <a:cubicBezTo>
                    <a:pt x="104" y="128"/>
                    <a:pt x="104" y="128"/>
                    <a:pt x="104" y="128"/>
                  </a:cubicBezTo>
                  <a:lnTo>
                    <a:pt x="128" y="128"/>
                  </a:lnTo>
                  <a:close/>
                  <a:moveTo>
                    <a:pt x="96" y="66"/>
                  </a:moveTo>
                  <a:cubicBezTo>
                    <a:pt x="96" y="58"/>
                    <a:pt x="102" y="52"/>
                    <a:pt x="109" y="52"/>
                  </a:cubicBezTo>
                  <a:cubicBezTo>
                    <a:pt x="136" y="52"/>
                    <a:pt x="136" y="52"/>
                    <a:pt x="136" y="52"/>
                  </a:cubicBezTo>
                  <a:cubicBezTo>
                    <a:pt x="136" y="62"/>
                    <a:pt x="136" y="62"/>
                    <a:pt x="136" y="62"/>
                  </a:cubicBezTo>
                  <a:cubicBezTo>
                    <a:pt x="136" y="67"/>
                    <a:pt x="133" y="70"/>
                    <a:pt x="128" y="70"/>
                  </a:cubicBezTo>
                  <a:cubicBezTo>
                    <a:pt x="96" y="70"/>
                    <a:pt x="96" y="70"/>
                    <a:pt x="96" y="70"/>
                  </a:cubicBezTo>
                  <a:lnTo>
                    <a:pt x="96" y="66"/>
                  </a:lnTo>
                  <a:close/>
                  <a:moveTo>
                    <a:pt x="59" y="163"/>
                  </a:moveTo>
                  <a:cubicBezTo>
                    <a:pt x="59" y="148"/>
                    <a:pt x="69" y="135"/>
                    <a:pt x="83" y="130"/>
                  </a:cubicBezTo>
                  <a:cubicBezTo>
                    <a:pt x="110" y="157"/>
                    <a:pt x="110" y="157"/>
                    <a:pt x="110" y="157"/>
                  </a:cubicBezTo>
                  <a:cubicBezTo>
                    <a:pt x="112" y="158"/>
                    <a:pt x="114" y="159"/>
                    <a:pt x="116" y="159"/>
                  </a:cubicBezTo>
                  <a:cubicBezTo>
                    <a:pt x="118" y="159"/>
                    <a:pt x="120" y="158"/>
                    <a:pt x="122" y="157"/>
                  </a:cubicBezTo>
                  <a:cubicBezTo>
                    <a:pt x="149" y="130"/>
                    <a:pt x="149" y="130"/>
                    <a:pt x="149" y="130"/>
                  </a:cubicBezTo>
                  <a:cubicBezTo>
                    <a:pt x="163" y="135"/>
                    <a:pt x="173" y="148"/>
                    <a:pt x="173" y="163"/>
                  </a:cubicBezTo>
                  <a:cubicBezTo>
                    <a:pt x="173" y="172"/>
                    <a:pt x="173" y="172"/>
                    <a:pt x="173" y="172"/>
                  </a:cubicBezTo>
                  <a:cubicBezTo>
                    <a:pt x="59" y="172"/>
                    <a:pt x="59" y="172"/>
                    <a:pt x="59" y="172"/>
                  </a:cubicBezTo>
                  <a:lnTo>
                    <a:pt x="59" y="163"/>
                  </a:lnTo>
                  <a:close/>
                  <a:moveTo>
                    <a:pt x="116" y="213"/>
                  </a:moveTo>
                  <a:cubicBezTo>
                    <a:pt x="90" y="213"/>
                    <a:pt x="67" y="204"/>
                    <a:pt x="49" y="188"/>
                  </a:cubicBezTo>
                  <a:cubicBezTo>
                    <a:pt x="50" y="188"/>
                    <a:pt x="51" y="188"/>
                    <a:pt x="52" y="188"/>
                  </a:cubicBezTo>
                  <a:cubicBezTo>
                    <a:pt x="180" y="188"/>
                    <a:pt x="180" y="188"/>
                    <a:pt x="180" y="188"/>
                  </a:cubicBezTo>
                  <a:cubicBezTo>
                    <a:pt x="181" y="188"/>
                    <a:pt x="182" y="188"/>
                    <a:pt x="183" y="188"/>
                  </a:cubicBezTo>
                  <a:cubicBezTo>
                    <a:pt x="165" y="204"/>
                    <a:pt x="142" y="213"/>
                    <a:pt x="116" y="213"/>
                  </a:cubicBezTo>
                  <a:close/>
                  <a:moveTo>
                    <a:pt x="116" y="213"/>
                  </a:moveTo>
                  <a:cubicBezTo>
                    <a:pt x="116" y="213"/>
                    <a:pt x="116" y="213"/>
                    <a:pt x="116" y="213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4337965" y="3519406"/>
            <a:ext cx="695579" cy="700621"/>
            <a:chOff x="6181725" y="5289550"/>
            <a:chExt cx="657225" cy="66198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9" name="Freeform 25"/>
            <p:cNvSpPr>
              <a:spLocks noEditPoints="1"/>
            </p:cNvSpPr>
            <p:nvPr/>
          </p:nvSpPr>
          <p:spPr bwMode="auto">
            <a:xfrm>
              <a:off x="6181725" y="5608638"/>
              <a:ext cx="657225" cy="342900"/>
            </a:xfrm>
            <a:custGeom>
              <a:avLst/>
              <a:gdLst>
                <a:gd name="T0" fmla="*/ 159 w 174"/>
                <a:gd name="T1" fmla="*/ 46 h 90"/>
                <a:gd name="T2" fmla="*/ 155 w 174"/>
                <a:gd name="T3" fmla="*/ 22 h 90"/>
                <a:gd name="T4" fmla="*/ 127 w 174"/>
                <a:gd name="T5" fmla="*/ 35 h 90"/>
                <a:gd name="T6" fmla="*/ 130 w 174"/>
                <a:gd name="T7" fmla="*/ 55 h 90"/>
                <a:gd name="T8" fmla="*/ 102 w 174"/>
                <a:gd name="T9" fmla="*/ 44 h 90"/>
                <a:gd name="T10" fmla="*/ 107 w 174"/>
                <a:gd name="T11" fmla="*/ 31 h 90"/>
                <a:gd name="T12" fmla="*/ 104 w 174"/>
                <a:gd name="T13" fmla="*/ 0 h 90"/>
                <a:gd name="T14" fmla="*/ 67 w 174"/>
                <a:gd name="T15" fmla="*/ 16 h 90"/>
                <a:gd name="T16" fmla="*/ 72 w 174"/>
                <a:gd name="T17" fmla="*/ 44 h 90"/>
                <a:gd name="T18" fmla="*/ 51 w 174"/>
                <a:gd name="T19" fmla="*/ 57 h 90"/>
                <a:gd name="T20" fmla="*/ 47 w 174"/>
                <a:gd name="T21" fmla="*/ 46 h 90"/>
                <a:gd name="T22" fmla="*/ 44 w 174"/>
                <a:gd name="T23" fmla="*/ 22 h 90"/>
                <a:gd name="T24" fmla="*/ 16 w 174"/>
                <a:gd name="T25" fmla="*/ 35 h 90"/>
                <a:gd name="T26" fmla="*/ 19 w 174"/>
                <a:gd name="T27" fmla="*/ 55 h 90"/>
                <a:gd name="T28" fmla="*/ 0 w 174"/>
                <a:gd name="T29" fmla="*/ 87 h 90"/>
                <a:gd name="T30" fmla="*/ 171 w 174"/>
                <a:gd name="T31" fmla="*/ 90 h 90"/>
                <a:gd name="T32" fmla="*/ 174 w 174"/>
                <a:gd name="T33" fmla="*/ 77 h 90"/>
                <a:gd name="T34" fmla="*/ 22 w 174"/>
                <a:gd name="T35" fmla="*/ 35 h 90"/>
                <a:gd name="T36" fmla="*/ 40 w 174"/>
                <a:gd name="T37" fmla="*/ 29 h 90"/>
                <a:gd name="T38" fmla="*/ 36 w 174"/>
                <a:gd name="T39" fmla="*/ 36 h 90"/>
                <a:gd name="T40" fmla="*/ 22 w 174"/>
                <a:gd name="T41" fmla="*/ 35 h 90"/>
                <a:gd name="T42" fmla="*/ 36 w 174"/>
                <a:gd name="T43" fmla="*/ 43 h 90"/>
                <a:gd name="T44" fmla="*/ 40 w 174"/>
                <a:gd name="T45" fmla="*/ 46 h 90"/>
                <a:gd name="T46" fmla="*/ 22 w 174"/>
                <a:gd name="T47" fmla="*/ 46 h 90"/>
                <a:gd name="T48" fmla="*/ 33 w 174"/>
                <a:gd name="T49" fmla="*/ 61 h 90"/>
                <a:gd name="T50" fmla="*/ 29 w 174"/>
                <a:gd name="T51" fmla="*/ 61 h 90"/>
                <a:gd name="T52" fmla="*/ 46 w 174"/>
                <a:gd name="T53" fmla="*/ 73 h 90"/>
                <a:gd name="T54" fmla="*/ 7 w 174"/>
                <a:gd name="T55" fmla="*/ 83 h 90"/>
                <a:gd name="T56" fmla="*/ 20 w 174"/>
                <a:gd name="T57" fmla="*/ 62 h 90"/>
                <a:gd name="T58" fmla="*/ 31 w 174"/>
                <a:gd name="T59" fmla="*/ 72 h 90"/>
                <a:gd name="T60" fmla="*/ 43 w 174"/>
                <a:gd name="T61" fmla="*/ 62 h 90"/>
                <a:gd name="T62" fmla="*/ 46 w 174"/>
                <a:gd name="T63" fmla="*/ 73 h 90"/>
                <a:gd name="T64" fmla="*/ 74 w 174"/>
                <a:gd name="T65" fmla="*/ 31 h 90"/>
                <a:gd name="T66" fmla="*/ 94 w 174"/>
                <a:gd name="T67" fmla="*/ 26 h 90"/>
                <a:gd name="T68" fmla="*/ 100 w 174"/>
                <a:gd name="T69" fmla="*/ 31 h 90"/>
                <a:gd name="T70" fmla="*/ 93 w 174"/>
                <a:gd name="T71" fmla="*/ 51 h 90"/>
                <a:gd name="T72" fmla="*/ 81 w 174"/>
                <a:gd name="T73" fmla="*/ 51 h 90"/>
                <a:gd name="T74" fmla="*/ 74 w 174"/>
                <a:gd name="T75" fmla="*/ 16 h 90"/>
                <a:gd name="T76" fmla="*/ 100 w 174"/>
                <a:gd name="T77" fmla="*/ 6 h 90"/>
                <a:gd name="T78" fmla="*/ 94 w 174"/>
                <a:gd name="T79" fmla="*/ 20 h 90"/>
                <a:gd name="T80" fmla="*/ 74 w 174"/>
                <a:gd name="T81" fmla="*/ 16 h 90"/>
                <a:gd name="T82" fmla="*/ 53 w 174"/>
                <a:gd name="T83" fmla="*/ 83 h 90"/>
                <a:gd name="T84" fmla="*/ 75 w 174"/>
                <a:gd name="T85" fmla="*/ 77 h 90"/>
                <a:gd name="T86" fmla="*/ 75 w 174"/>
                <a:gd name="T87" fmla="*/ 70 h 90"/>
                <a:gd name="T88" fmla="*/ 72 w 174"/>
                <a:gd name="T89" fmla="*/ 51 h 90"/>
                <a:gd name="T90" fmla="*/ 87 w 174"/>
                <a:gd name="T91" fmla="*/ 65 h 90"/>
                <a:gd name="T92" fmla="*/ 103 w 174"/>
                <a:gd name="T93" fmla="*/ 51 h 90"/>
                <a:gd name="T94" fmla="*/ 122 w 174"/>
                <a:gd name="T95" fmla="*/ 83 h 90"/>
                <a:gd name="T96" fmla="*/ 140 w 174"/>
                <a:gd name="T97" fmla="*/ 29 h 90"/>
                <a:gd name="T98" fmla="*/ 152 w 174"/>
                <a:gd name="T99" fmla="*/ 33 h 90"/>
                <a:gd name="T100" fmla="*/ 134 w 174"/>
                <a:gd name="T101" fmla="*/ 36 h 90"/>
                <a:gd name="T102" fmla="*/ 134 w 174"/>
                <a:gd name="T103" fmla="*/ 43 h 90"/>
                <a:gd name="T104" fmla="*/ 152 w 174"/>
                <a:gd name="T105" fmla="*/ 43 h 90"/>
                <a:gd name="T106" fmla="*/ 143 w 174"/>
                <a:gd name="T107" fmla="*/ 55 h 90"/>
                <a:gd name="T108" fmla="*/ 134 w 174"/>
                <a:gd name="T109" fmla="*/ 43 h 90"/>
                <a:gd name="T110" fmla="*/ 143 w 174"/>
                <a:gd name="T111" fmla="*/ 64 h 90"/>
                <a:gd name="T112" fmla="*/ 145 w 174"/>
                <a:gd name="T113" fmla="*/ 61 h 90"/>
                <a:gd name="T114" fmla="*/ 129 w 174"/>
                <a:gd name="T115" fmla="*/ 73 h 90"/>
                <a:gd name="T116" fmla="*/ 131 w 174"/>
                <a:gd name="T117" fmla="*/ 62 h 90"/>
                <a:gd name="T118" fmla="*/ 143 w 174"/>
                <a:gd name="T119" fmla="*/ 72 h 90"/>
                <a:gd name="T120" fmla="*/ 155 w 174"/>
                <a:gd name="T121" fmla="*/ 62 h 90"/>
                <a:gd name="T122" fmla="*/ 168 w 174"/>
                <a:gd name="T123" fmla="*/ 83 h 90"/>
                <a:gd name="T124" fmla="*/ 129 w 174"/>
                <a:gd name="T125" fmla="*/ 8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4" h="90">
                  <a:moveTo>
                    <a:pt x="156" y="55"/>
                  </a:moveTo>
                  <a:cubicBezTo>
                    <a:pt x="158" y="52"/>
                    <a:pt x="159" y="49"/>
                    <a:pt x="159" y="46"/>
                  </a:cubicBezTo>
                  <a:cubicBezTo>
                    <a:pt x="159" y="25"/>
                    <a:pt x="159" y="25"/>
                    <a:pt x="159" y="25"/>
                  </a:cubicBezTo>
                  <a:cubicBezTo>
                    <a:pt x="159" y="23"/>
                    <a:pt x="157" y="22"/>
                    <a:pt x="155" y="22"/>
                  </a:cubicBezTo>
                  <a:cubicBezTo>
                    <a:pt x="140" y="22"/>
                    <a:pt x="140" y="22"/>
                    <a:pt x="140" y="22"/>
                  </a:cubicBezTo>
                  <a:cubicBezTo>
                    <a:pt x="133" y="22"/>
                    <a:pt x="127" y="28"/>
                    <a:pt x="127" y="35"/>
                  </a:cubicBezTo>
                  <a:cubicBezTo>
                    <a:pt x="127" y="46"/>
                    <a:pt x="127" y="46"/>
                    <a:pt x="127" y="46"/>
                  </a:cubicBezTo>
                  <a:cubicBezTo>
                    <a:pt x="127" y="49"/>
                    <a:pt x="128" y="52"/>
                    <a:pt x="130" y="55"/>
                  </a:cubicBezTo>
                  <a:cubicBezTo>
                    <a:pt x="128" y="55"/>
                    <a:pt x="126" y="56"/>
                    <a:pt x="124" y="57"/>
                  </a:cubicBezTo>
                  <a:cubicBezTo>
                    <a:pt x="119" y="50"/>
                    <a:pt x="111" y="45"/>
                    <a:pt x="102" y="44"/>
                  </a:cubicBezTo>
                  <a:cubicBezTo>
                    <a:pt x="102" y="44"/>
                    <a:pt x="102" y="44"/>
                    <a:pt x="102" y="44"/>
                  </a:cubicBezTo>
                  <a:cubicBezTo>
                    <a:pt x="105" y="41"/>
                    <a:pt x="107" y="36"/>
                    <a:pt x="107" y="31"/>
                  </a:cubicBezTo>
                  <a:cubicBezTo>
                    <a:pt x="107" y="3"/>
                    <a:pt x="107" y="3"/>
                    <a:pt x="107" y="3"/>
                  </a:cubicBezTo>
                  <a:cubicBezTo>
                    <a:pt x="107" y="1"/>
                    <a:pt x="106" y="0"/>
                    <a:pt x="104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74" y="0"/>
                    <a:pt x="67" y="7"/>
                    <a:pt x="67" y="16"/>
                  </a:cubicBezTo>
                  <a:cubicBezTo>
                    <a:pt x="67" y="31"/>
                    <a:pt x="67" y="31"/>
                    <a:pt x="67" y="31"/>
                  </a:cubicBezTo>
                  <a:cubicBezTo>
                    <a:pt x="67" y="36"/>
                    <a:pt x="69" y="41"/>
                    <a:pt x="72" y="44"/>
                  </a:cubicBezTo>
                  <a:cubicBezTo>
                    <a:pt x="72" y="44"/>
                    <a:pt x="72" y="44"/>
                    <a:pt x="72" y="44"/>
                  </a:cubicBezTo>
                  <a:cubicBezTo>
                    <a:pt x="63" y="45"/>
                    <a:pt x="55" y="50"/>
                    <a:pt x="51" y="57"/>
                  </a:cubicBezTo>
                  <a:cubicBezTo>
                    <a:pt x="49" y="56"/>
                    <a:pt x="46" y="55"/>
                    <a:pt x="44" y="55"/>
                  </a:cubicBezTo>
                  <a:cubicBezTo>
                    <a:pt x="46" y="52"/>
                    <a:pt x="47" y="49"/>
                    <a:pt x="47" y="46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3"/>
                    <a:pt x="45" y="22"/>
                    <a:pt x="44" y="22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1" y="22"/>
                    <a:pt x="16" y="28"/>
                    <a:pt x="16" y="3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6" y="49"/>
                    <a:pt x="17" y="52"/>
                    <a:pt x="19" y="55"/>
                  </a:cubicBezTo>
                  <a:cubicBezTo>
                    <a:pt x="8" y="57"/>
                    <a:pt x="0" y="66"/>
                    <a:pt x="0" y="7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9"/>
                    <a:pt x="1" y="90"/>
                    <a:pt x="3" y="90"/>
                  </a:cubicBezTo>
                  <a:cubicBezTo>
                    <a:pt x="171" y="90"/>
                    <a:pt x="171" y="90"/>
                    <a:pt x="171" y="90"/>
                  </a:cubicBezTo>
                  <a:cubicBezTo>
                    <a:pt x="173" y="90"/>
                    <a:pt x="174" y="89"/>
                    <a:pt x="174" y="87"/>
                  </a:cubicBezTo>
                  <a:cubicBezTo>
                    <a:pt x="174" y="77"/>
                    <a:pt x="174" y="77"/>
                    <a:pt x="174" y="77"/>
                  </a:cubicBezTo>
                  <a:cubicBezTo>
                    <a:pt x="174" y="66"/>
                    <a:pt x="166" y="57"/>
                    <a:pt x="156" y="55"/>
                  </a:cubicBezTo>
                  <a:close/>
                  <a:moveTo>
                    <a:pt x="22" y="35"/>
                  </a:moveTo>
                  <a:cubicBezTo>
                    <a:pt x="22" y="31"/>
                    <a:pt x="25" y="29"/>
                    <a:pt x="28" y="29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0" y="35"/>
                    <a:pt x="39" y="36"/>
                    <a:pt x="36" y="36"/>
                  </a:cubicBezTo>
                  <a:cubicBezTo>
                    <a:pt x="22" y="36"/>
                    <a:pt x="22" y="36"/>
                    <a:pt x="22" y="36"/>
                  </a:cubicBezTo>
                  <a:lnTo>
                    <a:pt x="22" y="35"/>
                  </a:lnTo>
                  <a:close/>
                  <a:moveTo>
                    <a:pt x="22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38" y="43"/>
                    <a:pt x="39" y="43"/>
                    <a:pt x="40" y="43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0" y="51"/>
                    <a:pt x="36" y="55"/>
                    <a:pt x="31" y="55"/>
                  </a:cubicBezTo>
                  <a:cubicBezTo>
                    <a:pt x="26" y="55"/>
                    <a:pt x="22" y="51"/>
                    <a:pt x="22" y="46"/>
                  </a:cubicBezTo>
                  <a:lnTo>
                    <a:pt x="22" y="43"/>
                  </a:lnTo>
                  <a:close/>
                  <a:moveTo>
                    <a:pt x="33" y="61"/>
                  </a:moveTo>
                  <a:cubicBezTo>
                    <a:pt x="31" y="64"/>
                    <a:pt x="31" y="64"/>
                    <a:pt x="31" y="64"/>
                  </a:cubicBezTo>
                  <a:cubicBezTo>
                    <a:pt x="29" y="61"/>
                    <a:pt x="29" y="61"/>
                    <a:pt x="29" y="61"/>
                  </a:cubicBezTo>
                  <a:lnTo>
                    <a:pt x="33" y="61"/>
                  </a:lnTo>
                  <a:close/>
                  <a:moveTo>
                    <a:pt x="46" y="73"/>
                  </a:moveTo>
                  <a:cubicBezTo>
                    <a:pt x="46" y="83"/>
                    <a:pt x="46" y="83"/>
                    <a:pt x="46" y="83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69"/>
                    <a:pt x="12" y="63"/>
                    <a:pt x="20" y="62"/>
                  </a:cubicBezTo>
                  <a:cubicBezTo>
                    <a:pt x="29" y="71"/>
                    <a:pt x="29" y="71"/>
                    <a:pt x="29" y="71"/>
                  </a:cubicBezTo>
                  <a:cubicBezTo>
                    <a:pt x="30" y="71"/>
                    <a:pt x="30" y="72"/>
                    <a:pt x="31" y="72"/>
                  </a:cubicBezTo>
                  <a:cubicBezTo>
                    <a:pt x="32" y="72"/>
                    <a:pt x="33" y="71"/>
                    <a:pt x="34" y="71"/>
                  </a:cubicBezTo>
                  <a:cubicBezTo>
                    <a:pt x="43" y="62"/>
                    <a:pt x="43" y="62"/>
                    <a:pt x="43" y="62"/>
                  </a:cubicBezTo>
                  <a:cubicBezTo>
                    <a:pt x="45" y="62"/>
                    <a:pt x="46" y="62"/>
                    <a:pt x="48" y="63"/>
                  </a:cubicBezTo>
                  <a:cubicBezTo>
                    <a:pt x="46" y="66"/>
                    <a:pt x="46" y="70"/>
                    <a:pt x="46" y="73"/>
                  </a:cubicBezTo>
                  <a:close/>
                  <a:moveTo>
                    <a:pt x="87" y="44"/>
                  </a:moveTo>
                  <a:cubicBezTo>
                    <a:pt x="80" y="44"/>
                    <a:pt x="74" y="38"/>
                    <a:pt x="74" y="31"/>
                  </a:cubicBezTo>
                  <a:cubicBezTo>
                    <a:pt x="74" y="26"/>
                    <a:pt x="74" y="26"/>
                    <a:pt x="74" y="26"/>
                  </a:cubicBezTo>
                  <a:cubicBezTo>
                    <a:pt x="94" y="26"/>
                    <a:pt x="94" y="26"/>
                    <a:pt x="94" y="26"/>
                  </a:cubicBezTo>
                  <a:cubicBezTo>
                    <a:pt x="96" y="26"/>
                    <a:pt x="99" y="26"/>
                    <a:pt x="100" y="25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38"/>
                    <a:pt x="94" y="44"/>
                    <a:pt x="87" y="44"/>
                  </a:cubicBezTo>
                  <a:close/>
                  <a:moveTo>
                    <a:pt x="93" y="51"/>
                  </a:moveTo>
                  <a:cubicBezTo>
                    <a:pt x="87" y="57"/>
                    <a:pt x="87" y="57"/>
                    <a:pt x="87" y="57"/>
                  </a:cubicBezTo>
                  <a:cubicBezTo>
                    <a:pt x="81" y="51"/>
                    <a:pt x="81" y="51"/>
                    <a:pt x="81" y="51"/>
                  </a:cubicBezTo>
                  <a:lnTo>
                    <a:pt x="93" y="51"/>
                  </a:lnTo>
                  <a:close/>
                  <a:moveTo>
                    <a:pt x="74" y="16"/>
                  </a:moveTo>
                  <a:cubicBezTo>
                    <a:pt x="74" y="11"/>
                    <a:pt x="78" y="6"/>
                    <a:pt x="83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13"/>
                    <a:pt x="100" y="13"/>
                    <a:pt x="100" y="13"/>
                  </a:cubicBezTo>
                  <a:cubicBezTo>
                    <a:pt x="100" y="17"/>
                    <a:pt x="98" y="20"/>
                    <a:pt x="94" y="20"/>
                  </a:cubicBezTo>
                  <a:cubicBezTo>
                    <a:pt x="74" y="20"/>
                    <a:pt x="74" y="20"/>
                    <a:pt x="74" y="20"/>
                  </a:cubicBezTo>
                  <a:lnTo>
                    <a:pt x="74" y="16"/>
                  </a:lnTo>
                  <a:close/>
                  <a:moveTo>
                    <a:pt x="122" y="83"/>
                  </a:moveTo>
                  <a:cubicBezTo>
                    <a:pt x="53" y="83"/>
                    <a:pt x="53" y="83"/>
                    <a:pt x="53" y="83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7" y="77"/>
                    <a:pt x="78" y="75"/>
                    <a:pt x="78" y="73"/>
                  </a:cubicBezTo>
                  <a:cubicBezTo>
                    <a:pt x="78" y="71"/>
                    <a:pt x="77" y="70"/>
                    <a:pt x="75" y="70"/>
                  </a:cubicBezTo>
                  <a:cubicBezTo>
                    <a:pt x="53" y="70"/>
                    <a:pt x="53" y="70"/>
                    <a:pt x="53" y="70"/>
                  </a:cubicBezTo>
                  <a:cubicBezTo>
                    <a:pt x="54" y="60"/>
                    <a:pt x="62" y="53"/>
                    <a:pt x="72" y="51"/>
                  </a:cubicBezTo>
                  <a:cubicBezTo>
                    <a:pt x="85" y="64"/>
                    <a:pt x="85" y="64"/>
                    <a:pt x="85" y="64"/>
                  </a:cubicBezTo>
                  <a:cubicBezTo>
                    <a:pt x="85" y="65"/>
                    <a:pt x="86" y="65"/>
                    <a:pt x="87" y="65"/>
                  </a:cubicBezTo>
                  <a:cubicBezTo>
                    <a:pt x="88" y="65"/>
                    <a:pt x="89" y="65"/>
                    <a:pt x="90" y="64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13" y="53"/>
                    <a:pt x="122" y="62"/>
                    <a:pt x="122" y="73"/>
                  </a:cubicBezTo>
                  <a:lnTo>
                    <a:pt x="122" y="83"/>
                  </a:lnTo>
                  <a:close/>
                  <a:moveTo>
                    <a:pt x="134" y="35"/>
                  </a:moveTo>
                  <a:cubicBezTo>
                    <a:pt x="134" y="31"/>
                    <a:pt x="137" y="29"/>
                    <a:pt x="140" y="29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2" y="33"/>
                    <a:pt x="152" y="33"/>
                    <a:pt x="152" y="33"/>
                  </a:cubicBezTo>
                  <a:cubicBezTo>
                    <a:pt x="152" y="35"/>
                    <a:pt x="150" y="36"/>
                    <a:pt x="148" y="36"/>
                  </a:cubicBezTo>
                  <a:cubicBezTo>
                    <a:pt x="134" y="36"/>
                    <a:pt x="134" y="36"/>
                    <a:pt x="134" y="36"/>
                  </a:cubicBezTo>
                  <a:lnTo>
                    <a:pt x="134" y="35"/>
                  </a:lnTo>
                  <a:close/>
                  <a:moveTo>
                    <a:pt x="134" y="43"/>
                  </a:moveTo>
                  <a:cubicBezTo>
                    <a:pt x="148" y="43"/>
                    <a:pt x="148" y="43"/>
                    <a:pt x="148" y="43"/>
                  </a:cubicBezTo>
                  <a:cubicBezTo>
                    <a:pt x="149" y="43"/>
                    <a:pt x="151" y="43"/>
                    <a:pt x="152" y="43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2" y="51"/>
                    <a:pt x="148" y="55"/>
                    <a:pt x="143" y="55"/>
                  </a:cubicBezTo>
                  <a:cubicBezTo>
                    <a:pt x="138" y="55"/>
                    <a:pt x="134" y="51"/>
                    <a:pt x="134" y="46"/>
                  </a:cubicBezTo>
                  <a:lnTo>
                    <a:pt x="134" y="43"/>
                  </a:lnTo>
                  <a:close/>
                  <a:moveTo>
                    <a:pt x="145" y="61"/>
                  </a:moveTo>
                  <a:cubicBezTo>
                    <a:pt x="143" y="64"/>
                    <a:pt x="143" y="64"/>
                    <a:pt x="143" y="64"/>
                  </a:cubicBezTo>
                  <a:cubicBezTo>
                    <a:pt x="141" y="61"/>
                    <a:pt x="141" y="61"/>
                    <a:pt x="141" y="61"/>
                  </a:cubicBezTo>
                  <a:lnTo>
                    <a:pt x="145" y="61"/>
                  </a:lnTo>
                  <a:close/>
                  <a:moveTo>
                    <a:pt x="129" y="83"/>
                  </a:moveTo>
                  <a:cubicBezTo>
                    <a:pt x="129" y="73"/>
                    <a:pt x="129" y="73"/>
                    <a:pt x="129" y="73"/>
                  </a:cubicBezTo>
                  <a:cubicBezTo>
                    <a:pt x="129" y="70"/>
                    <a:pt x="128" y="66"/>
                    <a:pt x="127" y="63"/>
                  </a:cubicBezTo>
                  <a:cubicBezTo>
                    <a:pt x="128" y="62"/>
                    <a:pt x="130" y="62"/>
                    <a:pt x="131" y="62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1" y="71"/>
                    <a:pt x="142" y="72"/>
                    <a:pt x="143" y="72"/>
                  </a:cubicBezTo>
                  <a:cubicBezTo>
                    <a:pt x="144" y="72"/>
                    <a:pt x="145" y="71"/>
                    <a:pt x="145" y="71"/>
                  </a:cubicBezTo>
                  <a:cubicBezTo>
                    <a:pt x="155" y="62"/>
                    <a:pt x="155" y="62"/>
                    <a:pt x="155" y="62"/>
                  </a:cubicBezTo>
                  <a:cubicBezTo>
                    <a:pt x="162" y="63"/>
                    <a:pt x="168" y="69"/>
                    <a:pt x="168" y="77"/>
                  </a:cubicBezTo>
                  <a:cubicBezTo>
                    <a:pt x="168" y="83"/>
                    <a:pt x="168" y="83"/>
                    <a:pt x="168" y="83"/>
                  </a:cubicBezTo>
                  <a:lnTo>
                    <a:pt x="129" y="83"/>
                  </a:lnTo>
                  <a:close/>
                  <a:moveTo>
                    <a:pt x="129" y="83"/>
                  </a:moveTo>
                  <a:cubicBezTo>
                    <a:pt x="129" y="83"/>
                    <a:pt x="129" y="83"/>
                    <a:pt x="129" y="83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Freeform 26"/>
            <p:cNvSpPr>
              <a:spLocks noEditPoints="1"/>
            </p:cNvSpPr>
            <p:nvPr/>
          </p:nvSpPr>
          <p:spPr bwMode="auto">
            <a:xfrm>
              <a:off x="6442075" y="5368925"/>
              <a:ext cx="134937" cy="98425"/>
            </a:xfrm>
            <a:custGeom>
              <a:avLst/>
              <a:gdLst>
                <a:gd name="T0" fmla="*/ 35 w 36"/>
                <a:gd name="T1" fmla="*/ 1 h 26"/>
                <a:gd name="T2" fmla="*/ 30 w 36"/>
                <a:gd name="T3" fmla="*/ 1 h 26"/>
                <a:gd name="T4" fmla="*/ 13 w 36"/>
                <a:gd name="T5" fmla="*/ 18 h 26"/>
                <a:gd name="T6" fmla="*/ 6 w 36"/>
                <a:gd name="T7" fmla="*/ 11 h 26"/>
                <a:gd name="T8" fmla="*/ 1 w 36"/>
                <a:gd name="T9" fmla="*/ 11 h 26"/>
                <a:gd name="T10" fmla="*/ 1 w 36"/>
                <a:gd name="T11" fmla="*/ 15 h 26"/>
                <a:gd name="T12" fmla="*/ 11 w 36"/>
                <a:gd name="T13" fmla="*/ 25 h 26"/>
                <a:gd name="T14" fmla="*/ 13 w 36"/>
                <a:gd name="T15" fmla="*/ 26 h 26"/>
                <a:gd name="T16" fmla="*/ 16 w 36"/>
                <a:gd name="T17" fmla="*/ 25 h 26"/>
                <a:gd name="T18" fmla="*/ 35 w 36"/>
                <a:gd name="T19" fmla="*/ 6 h 26"/>
                <a:gd name="T20" fmla="*/ 35 w 36"/>
                <a:gd name="T21" fmla="*/ 1 h 26"/>
                <a:gd name="T22" fmla="*/ 35 w 36"/>
                <a:gd name="T23" fmla="*/ 1 h 26"/>
                <a:gd name="T24" fmla="*/ 35 w 36"/>
                <a:gd name="T25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26">
                  <a:moveTo>
                    <a:pt x="35" y="1"/>
                  </a:moveTo>
                  <a:cubicBezTo>
                    <a:pt x="34" y="0"/>
                    <a:pt x="31" y="0"/>
                    <a:pt x="30" y="1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9"/>
                    <a:pt x="3" y="9"/>
                    <a:pt x="1" y="11"/>
                  </a:cubicBezTo>
                  <a:cubicBezTo>
                    <a:pt x="0" y="12"/>
                    <a:pt x="0" y="14"/>
                    <a:pt x="1" y="1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4" y="26"/>
                    <a:pt x="15" y="26"/>
                    <a:pt x="16" y="25"/>
                  </a:cubicBezTo>
                  <a:cubicBezTo>
                    <a:pt x="35" y="6"/>
                    <a:pt x="35" y="6"/>
                    <a:pt x="35" y="6"/>
                  </a:cubicBezTo>
                  <a:cubicBezTo>
                    <a:pt x="36" y="5"/>
                    <a:pt x="36" y="2"/>
                    <a:pt x="35" y="1"/>
                  </a:cubicBezTo>
                  <a:close/>
                  <a:moveTo>
                    <a:pt x="35" y="1"/>
                  </a:moveTo>
                  <a:cubicBezTo>
                    <a:pt x="35" y="1"/>
                    <a:pt x="35" y="1"/>
                    <a:pt x="35" y="1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27"/>
            <p:cNvSpPr>
              <a:spLocks noEditPoints="1"/>
            </p:cNvSpPr>
            <p:nvPr/>
          </p:nvSpPr>
          <p:spPr bwMode="auto">
            <a:xfrm>
              <a:off x="6381750" y="5295900"/>
              <a:ext cx="255587" cy="252413"/>
            </a:xfrm>
            <a:custGeom>
              <a:avLst/>
              <a:gdLst>
                <a:gd name="T0" fmla="*/ 48 w 68"/>
                <a:gd name="T1" fmla="*/ 1 h 66"/>
                <a:gd name="T2" fmla="*/ 44 w 68"/>
                <a:gd name="T3" fmla="*/ 3 h 66"/>
                <a:gd name="T4" fmla="*/ 45 w 68"/>
                <a:gd name="T5" fmla="*/ 7 h 66"/>
                <a:gd name="T6" fmla="*/ 62 w 68"/>
                <a:gd name="T7" fmla="*/ 32 h 66"/>
                <a:gd name="T8" fmla="*/ 34 w 68"/>
                <a:gd name="T9" fmla="*/ 60 h 66"/>
                <a:gd name="T10" fmla="*/ 7 w 68"/>
                <a:gd name="T11" fmla="*/ 32 h 66"/>
                <a:gd name="T12" fmla="*/ 23 w 68"/>
                <a:gd name="T13" fmla="*/ 7 h 66"/>
                <a:gd name="T14" fmla="*/ 25 w 68"/>
                <a:gd name="T15" fmla="*/ 3 h 66"/>
                <a:gd name="T16" fmla="*/ 20 w 68"/>
                <a:gd name="T17" fmla="*/ 1 h 66"/>
                <a:gd name="T18" fmla="*/ 0 w 68"/>
                <a:gd name="T19" fmla="*/ 32 h 66"/>
                <a:gd name="T20" fmla="*/ 34 w 68"/>
                <a:gd name="T21" fmla="*/ 66 h 66"/>
                <a:gd name="T22" fmla="*/ 68 w 68"/>
                <a:gd name="T23" fmla="*/ 32 h 66"/>
                <a:gd name="T24" fmla="*/ 48 w 68"/>
                <a:gd name="T25" fmla="*/ 1 h 66"/>
                <a:gd name="T26" fmla="*/ 48 w 68"/>
                <a:gd name="T27" fmla="*/ 1 h 66"/>
                <a:gd name="T28" fmla="*/ 48 w 68"/>
                <a:gd name="T29" fmla="*/ 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8" h="66">
                  <a:moveTo>
                    <a:pt x="48" y="1"/>
                  </a:moveTo>
                  <a:cubicBezTo>
                    <a:pt x="46" y="0"/>
                    <a:pt x="44" y="1"/>
                    <a:pt x="44" y="3"/>
                  </a:cubicBezTo>
                  <a:cubicBezTo>
                    <a:pt x="43" y="4"/>
                    <a:pt x="44" y="6"/>
                    <a:pt x="45" y="7"/>
                  </a:cubicBezTo>
                  <a:cubicBezTo>
                    <a:pt x="55" y="11"/>
                    <a:pt x="62" y="21"/>
                    <a:pt x="62" y="32"/>
                  </a:cubicBezTo>
                  <a:cubicBezTo>
                    <a:pt x="62" y="47"/>
                    <a:pt x="49" y="60"/>
                    <a:pt x="34" y="60"/>
                  </a:cubicBezTo>
                  <a:cubicBezTo>
                    <a:pt x="19" y="60"/>
                    <a:pt x="7" y="47"/>
                    <a:pt x="7" y="32"/>
                  </a:cubicBezTo>
                  <a:cubicBezTo>
                    <a:pt x="7" y="21"/>
                    <a:pt x="13" y="12"/>
                    <a:pt x="23" y="7"/>
                  </a:cubicBezTo>
                  <a:cubicBezTo>
                    <a:pt x="25" y="6"/>
                    <a:pt x="25" y="4"/>
                    <a:pt x="25" y="3"/>
                  </a:cubicBezTo>
                  <a:cubicBezTo>
                    <a:pt x="24" y="1"/>
                    <a:pt x="22" y="0"/>
                    <a:pt x="20" y="1"/>
                  </a:cubicBezTo>
                  <a:cubicBezTo>
                    <a:pt x="8" y="6"/>
                    <a:pt x="0" y="19"/>
                    <a:pt x="0" y="32"/>
                  </a:cubicBezTo>
                  <a:cubicBezTo>
                    <a:pt x="0" y="51"/>
                    <a:pt x="15" y="66"/>
                    <a:pt x="34" y="66"/>
                  </a:cubicBezTo>
                  <a:cubicBezTo>
                    <a:pt x="53" y="66"/>
                    <a:pt x="68" y="51"/>
                    <a:pt x="68" y="32"/>
                  </a:cubicBezTo>
                  <a:cubicBezTo>
                    <a:pt x="68" y="19"/>
                    <a:pt x="60" y="6"/>
                    <a:pt x="48" y="1"/>
                  </a:cubicBezTo>
                  <a:close/>
                  <a:moveTo>
                    <a:pt x="48" y="1"/>
                  </a:moveTo>
                  <a:cubicBezTo>
                    <a:pt x="48" y="1"/>
                    <a:pt x="48" y="1"/>
                    <a:pt x="48" y="1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28"/>
            <p:cNvSpPr>
              <a:spLocks noEditPoints="1"/>
            </p:cNvSpPr>
            <p:nvPr/>
          </p:nvSpPr>
          <p:spPr bwMode="auto">
            <a:xfrm>
              <a:off x="6499225" y="5289550"/>
              <a:ext cx="25400" cy="2540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0 h 7"/>
                <a:gd name="T4" fmla="*/ 0 w 7"/>
                <a:gd name="T5" fmla="*/ 3 h 7"/>
                <a:gd name="T6" fmla="*/ 3 w 7"/>
                <a:gd name="T7" fmla="*/ 7 h 7"/>
                <a:gd name="T8" fmla="*/ 3 w 7"/>
                <a:gd name="T9" fmla="*/ 7 h 7"/>
                <a:gd name="T10" fmla="*/ 7 w 7"/>
                <a:gd name="T11" fmla="*/ 3 h 7"/>
                <a:gd name="T12" fmla="*/ 3 w 7"/>
                <a:gd name="T13" fmla="*/ 0 h 7"/>
                <a:gd name="T14" fmla="*/ 3 w 7"/>
                <a:gd name="T15" fmla="*/ 0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5"/>
                    <a:pt x="1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5" y="7"/>
                    <a:pt x="7" y="5"/>
                    <a:pt x="7" y="3"/>
                  </a:cubicBezTo>
                  <a:cubicBezTo>
                    <a:pt x="7" y="1"/>
                    <a:pt x="5" y="0"/>
                    <a:pt x="3" y="0"/>
                  </a:cubicBezTo>
                  <a:close/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29"/>
            <p:cNvSpPr>
              <a:spLocks noEditPoints="1"/>
            </p:cNvSpPr>
            <p:nvPr/>
          </p:nvSpPr>
          <p:spPr bwMode="auto">
            <a:xfrm>
              <a:off x="6499225" y="5875338"/>
              <a:ext cx="25400" cy="26988"/>
            </a:xfrm>
            <a:custGeom>
              <a:avLst/>
              <a:gdLst>
                <a:gd name="T0" fmla="*/ 6 w 7"/>
                <a:gd name="T1" fmla="*/ 1 h 7"/>
                <a:gd name="T2" fmla="*/ 3 w 7"/>
                <a:gd name="T3" fmla="*/ 0 h 7"/>
                <a:gd name="T4" fmla="*/ 1 w 7"/>
                <a:gd name="T5" fmla="*/ 1 h 7"/>
                <a:gd name="T6" fmla="*/ 0 w 7"/>
                <a:gd name="T7" fmla="*/ 3 h 7"/>
                <a:gd name="T8" fmla="*/ 1 w 7"/>
                <a:gd name="T9" fmla="*/ 6 h 7"/>
                <a:gd name="T10" fmla="*/ 3 w 7"/>
                <a:gd name="T11" fmla="*/ 7 h 7"/>
                <a:gd name="T12" fmla="*/ 6 w 7"/>
                <a:gd name="T13" fmla="*/ 6 h 7"/>
                <a:gd name="T14" fmla="*/ 7 w 7"/>
                <a:gd name="T15" fmla="*/ 3 h 7"/>
                <a:gd name="T16" fmla="*/ 6 w 7"/>
                <a:gd name="T17" fmla="*/ 1 h 7"/>
                <a:gd name="T18" fmla="*/ 6 w 7"/>
                <a:gd name="T19" fmla="*/ 1 h 7"/>
                <a:gd name="T20" fmla="*/ 6 w 7"/>
                <a:gd name="T2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7">
                  <a:moveTo>
                    <a:pt x="6" y="1"/>
                  </a:moveTo>
                  <a:cubicBezTo>
                    <a:pt x="5" y="0"/>
                    <a:pt x="4" y="0"/>
                    <a:pt x="3" y="0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4"/>
                    <a:pt x="0" y="5"/>
                    <a:pt x="1" y="6"/>
                  </a:cubicBezTo>
                  <a:cubicBezTo>
                    <a:pt x="1" y="6"/>
                    <a:pt x="2" y="7"/>
                    <a:pt x="3" y="7"/>
                  </a:cubicBezTo>
                  <a:cubicBezTo>
                    <a:pt x="4" y="7"/>
                    <a:pt x="5" y="6"/>
                    <a:pt x="6" y="6"/>
                  </a:cubicBezTo>
                  <a:cubicBezTo>
                    <a:pt x="6" y="5"/>
                    <a:pt x="7" y="4"/>
                    <a:pt x="7" y="3"/>
                  </a:cubicBezTo>
                  <a:cubicBezTo>
                    <a:pt x="7" y="2"/>
                    <a:pt x="6" y="1"/>
                    <a:pt x="6" y="1"/>
                  </a:cubicBezTo>
                  <a:close/>
                  <a:moveTo>
                    <a:pt x="6" y="1"/>
                  </a:moveTo>
                  <a:cubicBezTo>
                    <a:pt x="6" y="1"/>
                    <a:pt x="6" y="1"/>
                    <a:pt x="6" y="1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6495615" y="4879712"/>
            <a:ext cx="541150" cy="538192"/>
            <a:chOff x="3143250" y="4087813"/>
            <a:chExt cx="290513" cy="288925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5" name="Freeform 269"/>
            <p:cNvSpPr>
              <a:spLocks noEditPoints="1"/>
            </p:cNvSpPr>
            <p:nvPr/>
          </p:nvSpPr>
          <p:spPr bwMode="auto">
            <a:xfrm>
              <a:off x="3162300" y="4275138"/>
              <a:ext cx="39688" cy="38100"/>
            </a:xfrm>
            <a:custGeom>
              <a:avLst/>
              <a:gdLst>
                <a:gd name="T0" fmla="*/ 26 w 52"/>
                <a:gd name="T1" fmla="*/ 0 h 52"/>
                <a:gd name="T2" fmla="*/ 0 w 52"/>
                <a:gd name="T3" fmla="*/ 26 h 52"/>
                <a:gd name="T4" fmla="*/ 26 w 52"/>
                <a:gd name="T5" fmla="*/ 52 h 52"/>
                <a:gd name="T6" fmla="*/ 52 w 52"/>
                <a:gd name="T7" fmla="*/ 26 h 52"/>
                <a:gd name="T8" fmla="*/ 26 w 52"/>
                <a:gd name="T9" fmla="*/ 0 h 52"/>
                <a:gd name="T10" fmla="*/ 26 w 52"/>
                <a:gd name="T11" fmla="*/ 39 h 52"/>
                <a:gd name="T12" fmla="*/ 13 w 52"/>
                <a:gd name="T13" fmla="*/ 26 h 52"/>
                <a:gd name="T14" fmla="*/ 26 w 52"/>
                <a:gd name="T15" fmla="*/ 13 h 52"/>
                <a:gd name="T16" fmla="*/ 39 w 52"/>
                <a:gd name="T17" fmla="*/ 26 h 52"/>
                <a:gd name="T18" fmla="*/ 26 w 52"/>
                <a:gd name="T19" fmla="*/ 39 h 52"/>
                <a:gd name="T20" fmla="*/ 26 w 52"/>
                <a:gd name="T21" fmla="*/ 39 h 52"/>
                <a:gd name="T22" fmla="*/ 26 w 52"/>
                <a:gd name="T23" fmla="*/ 3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12" y="0"/>
                    <a:pt x="0" y="12"/>
                    <a:pt x="0" y="26"/>
                  </a:cubicBezTo>
                  <a:cubicBezTo>
                    <a:pt x="0" y="41"/>
                    <a:pt x="12" y="52"/>
                    <a:pt x="26" y="52"/>
                  </a:cubicBezTo>
                  <a:cubicBezTo>
                    <a:pt x="41" y="52"/>
                    <a:pt x="52" y="41"/>
                    <a:pt x="52" y="26"/>
                  </a:cubicBezTo>
                  <a:cubicBezTo>
                    <a:pt x="52" y="12"/>
                    <a:pt x="41" y="0"/>
                    <a:pt x="26" y="0"/>
                  </a:cubicBezTo>
                  <a:close/>
                  <a:moveTo>
                    <a:pt x="26" y="39"/>
                  </a:moveTo>
                  <a:cubicBezTo>
                    <a:pt x="19" y="39"/>
                    <a:pt x="13" y="34"/>
                    <a:pt x="13" y="26"/>
                  </a:cubicBezTo>
                  <a:cubicBezTo>
                    <a:pt x="13" y="19"/>
                    <a:pt x="19" y="13"/>
                    <a:pt x="26" y="13"/>
                  </a:cubicBezTo>
                  <a:cubicBezTo>
                    <a:pt x="33" y="13"/>
                    <a:pt x="39" y="19"/>
                    <a:pt x="39" y="26"/>
                  </a:cubicBezTo>
                  <a:cubicBezTo>
                    <a:pt x="39" y="34"/>
                    <a:pt x="33" y="39"/>
                    <a:pt x="26" y="39"/>
                  </a:cubicBezTo>
                  <a:close/>
                  <a:moveTo>
                    <a:pt x="26" y="39"/>
                  </a:moveTo>
                  <a:cubicBezTo>
                    <a:pt x="26" y="39"/>
                    <a:pt x="26" y="39"/>
                    <a:pt x="26" y="39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270"/>
            <p:cNvSpPr>
              <a:spLocks noEditPoints="1"/>
            </p:cNvSpPr>
            <p:nvPr/>
          </p:nvSpPr>
          <p:spPr bwMode="auto">
            <a:xfrm>
              <a:off x="3268663" y="4275138"/>
              <a:ext cx="39688" cy="38100"/>
            </a:xfrm>
            <a:custGeom>
              <a:avLst/>
              <a:gdLst>
                <a:gd name="T0" fmla="*/ 26 w 52"/>
                <a:gd name="T1" fmla="*/ 0 h 52"/>
                <a:gd name="T2" fmla="*/ 0 w 52"/>
                <a:gd name="T3" fmla="*/ 26 h 52"/>
                <a:gd name="T4" fmla="*/ 26 w 52"/>
                <a:gd name="T5" fmla="*/ 52 h 52"/>
                <a:gd name="T6" fmla="*/ 52 w 52"/>
                <a:gd name="T7" fmla="*/ 26 h 52"/>
                <a:gd name="T8" fmla="*/ 26 w 52"/>
                <a:gd name="T9" fmla="*/ 0 h 52"/>
                <a:gd name="T10" fmla="*/ 26 w 52"/>
                <a:gd name="T11" fmla="*/ 39 h 52"/>
                <a:gd name="T12" fmla="*/ 13 w 52"/>
                <a:gd name="T13" fmla="*/ 26 h 52"/>
                <a:gd name="T14" fmla="*/ 26 w 52"/>
                <a:gd name="T15" fmla="*/ 13 h 52"/>
                <a:gd name="T16" fmla="*/ 39 w 52"/>
                <a:gd name="T17" fmla="*/ 26 h 52"/>
                <a:gd name="T18" fmla="*/ 26 w 52"/>
                <a:gd name="T19" fmla="*/ 39 h 52"/>
                <a:gd name="T20" fmla="*/ 26 w 52"/>
                <a:gd name="T21" fmla="*/ 39 h 52"/>
                <a:gd name="T22" fmla="*/ 26 w 52"/>
                <a:gd name="T23" fmla="*/ 3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1"/>
                    <a:pt x="11" y="52"/>
                    <a:pt x="26" y="52"/>
                  </a:cubicBezTo>
                  <a:cubicBezTo>
                    <a:pt x="40" y="52"/>
                    <a:pt x="52" y="41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26" y="39"/>
                  </a:moveTo>
                  <a:cubicBezTo>
                    <a:pt x="18" y="39"/>
                    <a:pt x="13" y="34"/>
                    <a:pt x="13" y="26"/>
                  </a:cubicBezTo>
                  <a:cubicBezTo>
                    <a:pt x="13" y="19"/>
                    <a:pt x="18" y="13"/>
                    <a:pt x="26" y="13"/>
                  </a:cubicBezTo>
                  <a:cubicBezTo>
                    <a:pt x="33" y="13"/>
                    <a:pt x="39" y="19"/>
                    <a:pt x="39" y="26"/>
                  </a:cubicBezTo>
                  <a:cubicBezTo>
                    <a:pt x="39" y="34"/>
                    <a:pt x="33" y="39"/>
                    <a:pt x="26" y="39"/>
                  </a:cubicBezTo>
                  <a:close/>
                  <a:moveTo>
                    <a:pt x="26" y="39"/>
                  </a:moveTo>
                  <a:cubicBezTo>
                    <a:pt x="26" y="39"/>
                    <a:pt x="26" y="39"/>
                    <a:pt x="26" y="39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271"/>
            <p:cNvSpPr>
              <a:spLocks noEditPoints="1"/>
            </p:cNvSpPr>
            <p:nvPr/>
          </p:nvSpPr>
          <p:spPr bwMode="auto">
            <a:xfrm>
              <a:off x="3375025" y="4275138"/>
              <a:ext cx="38100" cy="38100"/>
            </a:xfrm>
            <a:custGeom>
              <a:avLst/>
              <a:gdLst>
                <a:gd name="T0" fmla="*/ 26 w 52"/>
                <a:gd name="T1" fmla="*/ 0 h 52"/>
                <a:gd name="T2" fmla="*/ 0 w 52"/>
                <a:gd name="T3" fmla="*/ 26 h 52"/>
                <a:gd name="T4" fmla="*/ 26 w 52"/>
                <a:gd name="T5" fmla="*/ 52 h 52"/>
                <a:gd name="T6" fmla="*/ 52 w 52"/>
                <a:gd name="T7" fmla="*/ 26 h 52"/>
                <a:gd name="T8" fmla="*/ 26 w 52"/>
                <a:gd name="T9" fmla="*/ 0 h 52"/>
                <a:gd name="T10" fmla="*/ 26 w 52"/>
                <a:gd name="T11" fmla="*/ 39 h 52"/>
                <a:gd name="T12" fmla="*/ 13 w 52"/>
                <a:gd name="T13" fmla="*/ 26 h 52"/>
                <a:gd name="T14" fmla="*/ 26 w 52"/>
                <a:gd name="T15" fmla="*/ 13 h 52"/>
                <a:gd name="T16" fmla="*/ 39 w 52"/>
                <a:gd name="T17" fmla="*/ 26 h 52"/>
                <a:gd name="T18" fmla="*/ 26 w 52"/>
                <a:gd name="T19" fmla="*/ 39 h 52"/>
                <a:gd name="T20" fmla="*/ 26 w 52"/>
                <a:gd name="T21" fmla="*/ 39 h 52"/>
                <a:gd name="T22" fmla="*/ 26 w 52"/>
                <a:gd name="T23" fmla="*/ 3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12" y="0"/>
                    <a:pt x="0" y="12"/>
                    <a:pt x="0" y="26"/>
                  </a:cubicBezTo>
                  <a:cubicBezTo>
                    <a:pt x="0" y="41"/>
                    <a:pt x="12" y="52"/>
                    <a:pt x="26" y="52"/>
                  </a:cubicBezTo>
                  <a:cubicBezTo>
                    <a:pt x="41" y="52"/>
                    <a:pt x="52" y="41"/>
                    <a:pt x="52" y="26"/>
                  </a:cubicBezTo>
                  <a:cubicBezTo>
                    <a:pt x="52" y="12"/>
                    <a:pt x="41" y="0"/>
                    <a:pt x="26" y="0"/>
                  </a:cubicBezTo>
                  <a:close/>
                  <a:moveTo>
                    <a:pt x="26" y="39"/>
                  </a:moveTo>
                  <a:cubicBezTo>
                    <a:pt x="19" y="39"/>
                    <a:pt x="13" y="34"/>
                    <a:pt x="13" y="26"/>
                  </a:cubicBezTo>
                  <a:cubicBezTo>
                    <a:pt x="13" y="19"/>
                    <a:pt x="19" y="13"/>
                    <a:pt x="26" y="13"/>
                  </a:cubicBezTo>
                  <a:cubicBezTo>
                    <a:pt x="33" y="13"/>
                    <a:pt x="39" y="19"/>
                    <a:pt x="39" y="26"/>
                  </a:cubicBezTo>
                  <a:cubicBezTo>
                    <a:pt x="39" y="34"/>
                    <a:pt x="33" y="39"/>
                    <a:pt x="26" y="39"/>
                  </a:cubicBezTo>
                  <a:close/>
                  <a:moveTo>
                    <a:pt x="26" y="39"/>
                  </a:moveTo>
                  <a:cubicBezTo>
                    <a:pt x="26" y="39"/>
                    <a:pt x="26" y="39"/>
                    <a:pt x="26" y="39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272"/>
            <p:cNvSpPr>
              <a:spLocks noEditPoints="1"/>
            </p:cNvSpPr>
            <p:nvPr/>
          </p:nvSpPr>
          <p:spPr bwMode="auto">
            <a:xfrm>
              <a:off x="3143250" y="4319588"/>
              <a:ext cx="77788" cy="57150"/>
            </a:xfrm>
            <a:custGeom>
              <a:avLst/>
              <a:gdLst>
                <a:gd name="T0" fmla="*/ 52 w 104"/>
                <a:gd name="T1" fmla="*/ 0 h 78"/>
                <a:gd name="T2" fmla="*/ 0 w 104"/>
                <a:gd name="T3" fmla="*/ 52 h 78"/>
                <a:gd name="T4" fmla="*/ 0 w 104"/>
                <a:gd name="T5" fmla="*/ 72 h 78"/>
                <a:gd name="T6" fmla="*/ 7 w 104"/>
                <a:gd name="T7" fmla="*/ 78 h 78"/>
                <a:gd name="T8" fmla="*/ 98 w 104"/>
                <a:gd name="T9" fmla="*/ 78 h 78"/>
                <a:gd name="T10" fmla="*/ 104 w 104"/>
                <a:gd name="T11" fmla="*/ 72 h 78"/>
                <a:gd name="T12" fmla="*/ 104 w 104"/>
                <a:gd name="T13" fmla="*/ 52 h 78"/>
                <a:gd name="T14" fmla="*/ 52 w 104"/>
                <a:gd name="T15" fmla="*/ 0 h 78"/>
                <a:gd name="T16" fmla="*/ 91 w 104"/>
                <a:gd name="T17" fmla="*/ 65 h 78"/>
                <a:gd name="T18" fmla="*/ 13 w 104"/>
                <a:gd name="T19" fmla="*/ 65 h 78"/>
                <a:gd name="T20" fmla="*/ 13 w 104"/>
                <a:gd name="T21" fmla="*/ 52 h 78"/>
                <a:gd name="T22" fmla="*/ 52 w 104"/>
                <a:gd name="T23" fmla="*/ 13 h 78"/>
                <a:gd name="T24" fmla="*/ 91 w 104"/>
                <a:gd name="T25" fmla="*/ 52 h 78"/>
                <a:gd name="T26" fmla="*/ 91 w 104"/>
                <a:gd name="T27" fmla="*/ 65 h 78"/>
                <a:gd name="T28" fmla="*/ 91 w 104"/>
                <a:gd name="T29" fmla="*/ 65 h 78"/>
                <a:gd name="T30" fmla="*/ 91 w 104"/>
                <a:gd name="T31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78">
                  <a:moveTo>
                    <a:pt x="52" y="0"/>
                  </a:moveTo>
                  <a:cubicBezTo>
                    <a:pt x="23" y="0"/>
                    <a:pt x="0" y="23"/>
                    <a:pt x="0" y="5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5"/>
                    <a:pt x="3" y="78"/>
                    <a:pt x="7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101" y="78"/>
                    <a:pt x="104" y="75"/>
                    <a:pt x="104" y="7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23"/>
                    <a:pt x="81" y="0"/>
                    <a:pt x="52" y="0"/>
                  </a:cubicBezTo>
                  <a:close/>
                  <a:moveTo>
                    <a:pt x="91" y="65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31"/>
                    <a:pt x="31" y="13"/>
                    <a:pt x="52" y="13"/>
                  </a:cubicBezTo>
                  <a:cubicBezTo>
                    <a:pt x="74" y="13"/>
                    <a:pt x="91" y="31"/>
                    <a:pt x="91" y="52"/>
                  </a:cubicBezTo>
                  <a:lnTo>
                    <a:pt x="91" y="65"/>
                  </a:lnTo>
                  <a:close/>
                  <a:moveTo>
                    <a:pt x="91" y="65"/>
                  </a:moveTo>
                  <a:cubicBezTo>
                    <a:pt x="91" y="65"/>
                    <a:pt x="91" y="65"/>
                    <a:pt x="91" y="6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273"/>
            <p:cNvSpPr>
              <a:spLocks noEditPoints="1"/>
            </p:cNvSpPr>
            <p:nvPr/>
          </p:nvSpPr>
          <p:spPr bwMode="auto">
            <a:xfrm>
              <a:off x="3249613" y="4319588"/>
              <a:ext cx="77788" cy="57150"/>
            </a:xfrm>
            <a:custGeom>
              <a:avLst/>
              <a:gdLst>
                <a:gd name="T0" fmla="*/ 52 w 104"/>
                <a:gd name="T1" fmla="*/ 0 h 78"/>
                <a:gd name="T2" fmla="*/ 0 w 104"/>
                <a:gd name="T3" fmla="*/ 52 h 78"/>
                <a:gd name="T4" fmla="*/ 0 w 104"/>
                <a:gd name="T5" fmla="*/ 72 h 78"/>
                <a:gd name="T6" fmla="*/ 6 w 104"/>
                <a:gd name="T7" fmla="*/ 78 h 78"/>
                <a:gd name="T8" fmla="*/ 97 w 104"/>
                <a:gd name="T9" fmla="*/ 78 h 78"/>
                <a:gd name="T10" fmla="*/ 104 w 104"/>
                <a:gd name="T11" fmla="*/ 72 h 78"/>
                <a:gd name="T12" fmla="*/ 104 w 104"/>
                <a:gd name="T13" fmla="*/ 52 h 78"/>
                <a:gd name="T14" fmla="*/ 52 w 104"/>
                <a:gd name="T15" fmla="*/ 0 h 78"/>
                <a:gd name="T16" fmla="*/ 91 w 104"/>
                <a:gd name="T17" fmla="*/ 65 h 78"/>
                <a:gd name="T18" fmla="*/ 13 w 104"/>
                <a:gd name="T19" fmla="*/ 65 h 78"/>
                <a:gd name="T20" fmla="*/ 13 w 104"/>
                <a:gd name="T21" fmla="*/ 52 h 78"/>
                <a:gd name="T22" fmla="*/ 52 w 104"/>
                <a:gd name="T23" fmla="*/ 13 h 78"/>
                <a:gd name="T24" fmla="*/ 91 w 104"/>
                <a:gd name="T25" fmla="*/ 52 h 78"/>
                <a:gd name="T26" fmla="*/ 91 w 104"/>
                <a:gd name="T27" fmla="*/ 65 h 78"/>
                <a:gd name="T28" fmla="*/ 91 w 104"/>
                <a:gd name="T29" fmla="*/ 65 h 78"/>
                <a:gd name="T30" fmla="*/ 91 w 104"/>
                <a:gd name="T31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78">
                  <a:moveTo>
                    <a:pt x="52" y="0"/>
                  </a:moveTo>
                  <a:cubicBezTo>
                    <a:pt x="23" y="0"/>
                    <a:pt x="0" y="23"/>
                    <a:pt x="0" y="5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5"/>
                    <a:pt x="2" y="78"/>
                    <a:pt x="6" y="78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101" y="78"/>
                    <a:pt x="104" y="75"/>
                    <a:pt x="104" y="7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23"/>
                    <a:pt x="80" y="0"/>
                    <a:pt x="52" y="0"/>
                  </a:cubicBezTo>
                  <a:close/>
                  <a:moveTo>
                    <a:pt x="91" y="65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31"/>
                    <a:pt x="30" y="13"/>
                    <a:pt x="52" y="13"/>
                  </a:cubicBezTo>
                  <a:cubicBezTo>
                    <a:pt x="73" y="13"/>
                    <a:pt x="91" y="31"/>
                    <a:pt x="91" y="52"/>
                  </a:cubicBezTo>
                  <a:lnTo>
                    <a:pt x="91" y="65"/>
                  </a:lnTo>
                  <a:close/>
                  <a:moveTo>
                    <a:pt x="91" y="65"/>
                  </a:moveTo>
                  <a:cubicBezTo>
                    <a:pt x="91" y="65"/>
                    <a:pt x="91" y="65"/>
                    <a:pt x="91" y="6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274"/>
            <p:cNvSpPr>
              <a:spLocks noEditPoints="1"/>
            </p:cNvSpPr>
            <p:nvPr/>
          </p:nvSpPr>
          <p:spPr bwMode="auto">
            <a:xfrm>
              <a:off x="3355975" y="4319588"/>
              <a:ext cx="77788" cy="57150"/>
            </a:xfrm>
            <a:custGeom>
              <a:avLst/>
              <a:gdLst>
                <a:gd name="T0" fmla="*/ 52 w 104"/>
                <a:gd name="T1" fmla="*/ 0 h 78"/>
                <a:gd name="T2" fmla="*/ 0 w 104"/>
                <a:gd name="T3" fmla="*/ 52 h 78"/>
                <a:gd name="T4" fmla="*/ 0 w 104"/>
                <a:gd name="T5" fmla="*/ 72 h 78"/>
                <a:gd name="T6" fmla="*/ 6 w 104"/>
                <a:gd name="T7" fmla="*/ 78 h 78"/>
                <a:gd name="T8" fmla="*/ 98 w 104"/>
                <a:gd name="T9" fmla="*/ 78 h 78"/>
                <a:gd name="T10" fmla="*/ 104 w 104"/>
                <a:gd name="T11" fmla="*/ 72 h 78"/>
                <a:gd name="T12" fmla="*/ 104 w 104"/>
                <a:gd name="T13" fmla="*/ 52 h 78"/>
                <a:gd name="T14" fmla="*/ 52 w 104"/>
                <a:gd name="T15" fmla="*/ 0 h 78"/>
                <a:gd name="T16" fmla="*/ 91 w 104"/>
                <a:gd name="T17" fmla="*/ 65 h 78"/>
                <a:gd name="T18" fmla="*/ 13 w 104"/>
                <a:gd name="T19" fmla="*/ 65 h 78"/>
                <a:gd name="T20" fmla="*/ 13 w 104"/>
                <a:gd name="T21" fmla="*/ 52 h 78"/>
                <a:gd name="T22" fmla="*/ 52 w 104"/>
                <a:gd name="T23" fmla="*/ 13 h 78"/>
                <a:gd name="T24" fmla="*/ 91 w 104"/>
                <a:gd name="T25" fmla="*/ 52 h 78"/>
                <a:gd name="T26" fmla="*/ 91 w 104"/>
                <a:gd name="T27" fmla="*/ 65 h 78"/>
                <a:gd name="T28" fmla="*/ 91 w 104"/>
                <a:gd name="T29" fmla="*/ 65 h 78"/>
                <a:gd name="T30" fmla="*/ 91 w 104"/>
                <a:gd name="T31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78">
                  <a:moveTo>
                    <a:pt x="52" y="0"/>
                  </a:moveTo>
                  <a:cubicBezTo>
                    <a:pt x="23" y="0"/>
                    <a:pt x="0" y="23"/>
                    <a:pt x="0" y="5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5"/>
                    <a:pt x="3" y="78"/>
                    <a:pt x="6" y="78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101" y="78"/>
                    <a:pt x="104" y="75"/>
                    <a:pt x="104" y="7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23"/>
                    <a:pt x="81" y="0"/>
                    <a:pt x="52" y="0"/>
                  </a:cubicBezTo>
                  <a:close/>
                  <a:moveTo>
                    <a:pt x="91" y="65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31"/>
                    <a:pt x="31" y="13"/>
                    <a:pt x="52" y="13"/>
                  </a:cubicBezTo>
                  <a:cubicBezTo>
                    <a:pt x="74" y="13"/>
                    <a:pt x="91" y="31"/>
                    <a:pt x="91" y="52"/>
                  </a:cubicBezTo>
                  <a:lnTo>
                    <a:pt x="91" y="65"/>
                  </a:lnTo>
                  <a:close/>
                  <a:moveTo>
                    <a:pt x="91" y="65"/>
                  </a:moveTo>
                  <a:cubicBezTo>
                    <a:pt x="91" y="65"/>
                    <a:pt x="91" y="65"/>
                    <a:pt x="91" y="6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275"/>
            <p:cNvSpPr>
              <a:spLocks noEditPoints="1"/>
            </p:cNvSpPr>
            <p:nvPr/>
          </p:nvSpPr>
          <p:spPr bwMode="auto">
            <a:xfrm>
              <a:off x="3268663" y="4164013"/>
              <a:ext cx="39688" cy="39688"/>
            </a:xfrm>
            <a:custGeom>
              <a:avLst/>
              <a:gdLst>
                <a:gd name="T0" fmla="*/ 26 w 52"/>
                <a:gd name="T1" fmla="*/ 0 h 53"/>
                <a:gd name="T2" fmla="*/ 0 w 52"/>
                <a:gd name="T3" fmla="*/ 26 h 53"/>
                <a:gd name="T4" fmla="*/ 26 w 52"/>
                <a:gd name="T5" fmla="*/ 53 h 53"/>
                <a:gd name="T6" fmla="*/ 52 w 52"/>
                <a:gd name="T7" fmla="*/ 26 h 53"/>
                <a:gd name="T8" fmla="*/ 26 w 52"/>
                <a:gd name="T9" fmla="*/ 0 h 53"/>
                <a:gd name="T10" fmla="*/ 26 w 52"/>
                <a:gd name="T11" fmla="*/ 39 h 53"/>
                <a:gd name="T12" fmla="*/ 13 w 52"/>
                <a:gd name="T13" fmla="*/ 26 h 53"/>
                <a:gd name="T14" fmla="*/ 26 w 52"/>
                <a:gd name="T15" fmla="*/ 13 h 53"/>
                <a:gd name="T16" fmla="*/ 39 w 52"/>
                <a:gd name="T17" fmla="*/ 26 h 53"/>
                <a:gd name="T18" fmla="*/ 26 w 52"/>
                <a:gd name="T19" fmla="*/ 39 h 53"/>
                <a:gd name="T20" fmla="*/ 26 w 52"/>
                <a:gd name="T21" fmla="*/ 39 h 53"/>
                <a:gd name="T22" fmla="*/ 26 w 52"/>
                <a:gd name="T23" fmla="*/ 39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" h="53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41"/>
                    <a:pt x="11" y="53"/>
                    <a:pt x="26" y="53"/>
                  </a:cubicBezTo>
                  <a:cubicBezTo>
                    <a:pt x="40" y="53"/>
                    <a:pt x="52" y="41"/>
                    <a:pt x="52" y="26"/>
                  </a:cubicBezTo>
                  <a:cubicBezTo>
                    <a:pt x="52" y="12"/>
                    <a:pt x="40" y="0"/>
                    <a:pt x="26" y="0"/>
                  </a:cubicBezTo>
                  <a:close/>
                  <a:moveTo>
                    <a:pt x="26" y="39"/>
                  </a:moveTo>
                  <a:cubicBezTo>
                    <a:pt x="18" y="39"/>
                    <a:pt x="13" y="34"/>
                    <a:pt x="13" y="26"/>
                  </a:cubicBezTo>
                  <a:cubicBezTo>
                    <a:pt x="13" y="19"/>
                    <a:pt x="18" y="13"/>
                    <a:pt x="26" y="13"/>
                  </a:cubicBezTo>
                  <a:cubicBezTo>
                    <a:pt x="33" y="13"/>
                    <a:pt x="39" y="19"/>
                    <a:pt x="39" y="26"/>
                  </a:cubicBezTo>
                  <a:cubicBezTo>
                    <a:pt x="39" y="34"/>
                    <a:pt x="33" y="39"/>
                    <a:pt x="26" y="39"/>
                  </a:cubicBezTo>
                  <a:close/>
                  <a:moveTo>
                    <a:pt x="26" y="39"/>
                  </a:moveTo>
                  <a:cubicBezTo>
                    <a:pt x="26" y="39"/>
                    <a:pt x="26" y="39"/>
                    <a:pt x="26" y="39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276"/>
            <p:cNvSpPr>
              <a:spLocks noEditPoints="1"/>
            </p:cNvSpPr>
            <p:nvPr/>
          </p:nvSpPr>
          <p:spPr bwMode="auto">
            <a:xfrm>
              <a:off x="3249613" y="4208463"/>
              <a:ext cx="77788" cy="57150"/>
            </a:xfrm>
            <a:custGeom>
              <a:avLst/>
              <a:gdLst>
                <a:gd name="T0" fmla="*/ 52 w 104"/>
                <a:gd name="T1" fmla="*/ 0 h 78"/>
                <a:gd name="T2" fmla="*/ 0 w 104"/>
                <a:gd name="T3" fmla="*/ 52 h 78"/>
                <a:gd name="T4" fmla="*/ 0 w 104"/>
                <a:gd name="T5" fmla="*/ 72 h 78"/>
                <a:gd name="T6" fmla="*/ 6 w 104"/>
                <a:gd name="T7" fmla="*/ 78 h 78"/>
                <a:gd name="T8" fmla="*/ 97 w 104"/>
                <a:gd name="T9" fmla="*/ 78 h 78"/>
                <a:gd name="T10" fmla="*/ 104 w 104"/>
                <a:gd name="T11" fmla="*/ 72 h 78"/>
                <a:gd name="T12" fmla="*/ 104 w 104"/>
                <a:gd name="T13" fmla="*/ 52 h 78"/>
                <a:gd name="T14" fmla="*/ 52 w 104"/>
                <a:gd name="T15" fmla="*/ 0 h 78"/>
                <a:gd name="T16" fmla="*/ 91 w 104"/>
                <a:gd name="T17" fmla="*/ 65 h 78"/>
                <a:gd name="T18" fmla="*/ 13 w 104"/>
                <a:gd name="T19" fmla="*/ 65 h 78"/>
                <a:gd name="T20" fmla="*/ 13 w 104"/>
                <a:gd name="T21" fmla="*/ 52 h 78"/>
                <a:gd name="T22" fmla="*/ 52 w 104"/>
                <a:gd name="T23" fmla="*/ 13 h 78"/>
                <a:gd name="T24" fmla="*/ 91 w 104"/>
                <a:gd name="T25" fmla="*/ 52 h 78"/>
                <a:gd name="T26" fmla="*/ 91 w 104"/>
                <a:gd name="T27" fmla="*/ 65 h 78"/>
                <a:gd name="T28" fmla="*/ 91 w 104"/>
                <a:gd name="T29" fmla="*/ 65 h 78"/>
                <a:gd name="T30" fmla="*/ 91 w 104"/>
                <a:gd name="T31" fmla="*/ 6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4" h="78">
                  <a:moveTo>
                    <a:pt x="52" y="0"/>
                  </a:moveTo>
                  <a:cubicBezTo>
                    <a:pt x="23" y="0"/>
                    <a:pt x="0" y="23"/>
                    <a:pt x="0" y="5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5"/>
                    <a:pt x="2" y="78"/>
                    <a:pt x="6" y="78"/>
                  </a:cubicBezTo>
                  <a:cubicBezTo>
                    <a:pt x="97" y="78"/>
                    <a:pt x="97" y="78"/>
                    <a:pt x="97" y="78"/>
                  </a:cubicBezTo>
                  <a:cubicBezTo>
                    <a:pt x="101" y="78"/>
                    <a:pt x="104" y="75"/>
                    <a:pt x="104" y="72"/>
                  </a:cubicBezTo>
                  <a:cubicBezTo>
                    <a:pt x="104" y="52"/>
                    <a:pt x="104" y="52"/>
                    <a:pt x="104" y="52"/>
                  </a:cubicBezTo>
                  <a:cubicBezTo>
                    <a:pt x="104" y="23"/>
                    <a:pt x="80" y="0"/>
                    <a:pt x="52" y="0"/>
                  </a:cubicBezTo>
                  <a:close/>
                  <a:moveTo>
                    <a:pt x="91" y="65"/>
                  </a:moveTo>
                  <a:cubicBezTo>
                    <a:pt x="13" y="65"/>
                    <a:pt x="13" y="65"/>
                    <a:pt x="13" y="65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31"/>
                    <a:pt x="30" y="13"/>
                    <a:pt x="52" y="13"/>
                  </a:cubicBezTo>
                  <a:cubicBezTo>
                    <a:pt x="73" y="13"/>
                    <a:pt x="91" y="31"/>
                    <a:pt x="91" y="52"/>
                  </a:cubicBezTo>
                  <a:lnTo>
                    <a:pt x="91" y="65"/>
                  </a:lnTo>
                  <a:close/>
                  <a:moveTo>
                    <a:pt x="91" y="65"/>
                  </a:moveTo>
                  <a:cubicBezTo>
                    <a:pt x="91" y="65"/>
                    <a:pt x="91" y="65"/>
                    <a:pt x="91" y="6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277"/>
            <p:cNvSpPr>
              <a:spLocks noEditPoints="1"/>
            </p:cNvSpPr>
            <p:nvPr/>
          </p:nvSpPr>
          <p:spPr bwMode="auto">
            <a:xfrm>
              <a:off x="3181350" y="4087813"/>
              <a:ext cx="212725" cy="66675"/>
            </a:xfrm>
            <a:custGeom>
              <a:avLst/>
              <a:gdLst>
                <a:gd name="T0" fmla="*/ 281 w 287"/>
                <a:gd name="T1" fmla="*/ 0 h 91"/>
                <a:gd name="T2" fmla="*/ 7 w 287"/>
                <a:gd name="T3" fmla="*/ 0 h 91"/>
                <a:gd name="T4" fmla="*/ 0 w 287"/>
                <a:gd name="T5" fmla="*/ 7 h 91"/>
                <a:gd name="T6" fmla="*/ 0 w 287"/>
                <a:gd name="T7" fmla="*/ 85 h 91"/>
                <a:gd name="T8" fmla="*/ 7 w 287"/>
                <a:gd name="T9" fmla="*/ 91 h 91"/>
                <a:gd name="T10" fmla="*/ 281 w 287"/>
                <a:gd name="T11" fmla="*/ 91 h 91"/>
                <a:gd name="T12" fmla="*/ 287 w 287"/>
                <a:gd name="T13" fmla="*/ 85 h 91"/>
                <a:gd name="T14" fmla="*/ 287 w 287"/>
                <a:gd name="T15" fmla="*/ 7 h 91"/>
                <a:gd name="T16" fmla="*/ 281 w 287"/>
                <a:gd name="T17" fmla="*/ 0 h 91"/>
                <a:gd name="T18" fmla="*/ 274 w 287"/>
                <a:gd name="T19" fmla="*/ 78 h 91"/>
                <a:gd name="T20" fmla="*/ 13 w 287"/>
                <a:gd name="T21" fmla="*/ 78 h 91"/>
                <a:gd name="T22" fmla="*/ 13 w 287"/>
                <a:gd name="T23" fmla="*/ 13 h 91"/>
                <a:gd name="T24" fmla="*/ 274 w 287"/>
                <a:gd name="T25" fmla="*/ 13 h 91"/>
                <a:gd name="T26" fmla="*/ 274 w 287"/>
                <a:gd name="T27" fmla="*/ 78 h 91"/>
                <a:gd name="T28" fmla="*/ 274 w 287"/>
                <a:gd name="T29" fmla="*/ 78 h 91"/>
                <a:gd name="T30" fmla="*/ 274 w 287"/>
                <a:gd name="T31" fmla="*/ 78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7" h="91">
                  <a:moveTo>
                    <a:pt x="281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8"/>
                    <a:pt x="3" y="91"/>
                    <a:pt x="7" y="91"/>
                  </a:cubicBezTo>
                  <a:cubicBezTo>
                    <a:pt x="281" y="91"/>
                    <a:pt x="281" y="91"/>
                    <a:pt x="281" y="91"/>
                  </a:cubicBezTo>
                  <a:cubicBezTo>
                    <a:pt x="284" y="91"/>
                    <a:pt x="287" y="88"/>
                    <a:pt x="287" y="85"/>
                  </a:cubicBezTo>
                  <a:cubicBezTo>
                    <a:pt x="287" y="7"/>
                    <a:pt x="287" y="7"/>
                    <a:pt x="287" y="7"/>
                  </a:cubicBezTo>
                  <a:cubicBezTo>
                    <a:pt x="287" y="3"/>
                    <a:pt x="284" y="0"/>
                    <a:pt x="281" y="0"/>
                  </a:cubicBezTo>
                  <a:close/>
                  <a:moveTo>
                    <a:pt x="274" y="78"/>
                  </a:moveTo>
                  <a:cubicBezTo>
                    <a:pt x="13" y="78"/>
                    <a:pt x="13" y="78"/>
                    <a:pt x="13" y="78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274" y="13"/>
                    <a:pt x="274" y="13"/>
                    <a:pt x="274" y="13"/>
                  </a:cubicBezTo>
                  <a:lnTo>
                    <a:pt x="274" y="78"/>
                  </a:lnTo>
                  <a:close/>
                  <a:moveTo>
                    <a:pt x="274" y="78"/>
                  </a:moveTo>
                  <a:cubicBezTo>
                    <a:pt x="274" y="78"/>
                    <a:pt x="274" y="78"/>
                    <a:pt x="274" y="78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278"/>
            <p:cNvSpPr>
              <a:spLocks noEditPoints="1"/>
            </p:cNvSpPr>
            <p:nvPr/>
          </p:nvSpPr>
          <p:spPr bwMode="auto">
            <a:xfrm>
              <a:off x="3200400" y="4105276"/>
              <a:ext cx="117475" cy="30163"/>
            </a:xfrm>
            <a:custGeom>
              <a:avLst/>
              <a:gdLst>
                <a:gd name="T0" fmla="*/ 157 w 159"/>
                <a:gd name="T1" fmla="*/ 5 h 41"/>
                <a:gd name="T2" fmla="*/ 149 w 159"/>
                <a:gd name="T3" fmla="*/ 2 h 41"/>
                <a:gd name="T4" fmla="*/ 149 w 159"/>
                <a:gd name="T5" fmla="*/ 2 h 41"/>
                <a:gd name="T6" fmla="*/ 105 w 159"/>
                <a:gd name="T7" fmla="*/ 20 h 41"/>
                <a:gd name="T8" fmla="*/ 55 w 159"/>
                <a:gd name="T9" fmla="*/ 8 h 41"/>
                <a:gd name="T10" fmla="*/ 51 w 159"/>
                <a:gd name="T11" fmla="*/ 8 h 41"/>
                <a:gd name="T12" fmla="*/ 5 w 159"/>
                <a:gd name="T13" fmla="*/ 28 h 41"/>
                <a:gd name="T14" fmla="*/ 2 w 159"/>
                <a:gd name="T15" fmla="*/ 36 h 41"/>
                <a:gd name="T16" fmla="*/ 10 w 159"/>
                <a:gd name="T17" fmla="*/ 40 h 41"/>
                <a:gd name="T18" fmla="*/ 10 w 159"/>
                <a:gd name="T19" fmla="*/ 40 h 41"/>
                <a:gd name="T20" fmla="*/ 54 w 159"/>
                <a:gd name="T21" fmla="*/ 21 h 41"/>
                <a:gd name="T22" fmla="*/ 104 w 159"/>
                <a:gd name="T23" fmla="*/ 34 h 41"/>
                <a:gd name="T24" fmla="*/ 108 w 159"/>
                <a:gd name="T25" fmla="*/ 33 h 41"/>
                <a:gd name="T26" fmla="*/ 154 w 159"/>
                <a:gd name="T27" fmla="*/ 14 h 41"/>
                <a:gd name="T28" fmla="*/ 157 w 159"/>
                <a:gd name="T29" fmla="*/ 5 h 41"/>
                <a:gd name="T30" fmla="*/ 157 w 159"/>
                <a:gd name="T31" fmla="*/ 5 h 41"/>
                <a:gd name="T32" fmla="*/ 157 w 159"/>
                <a:gd name="T3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9" h="41">
                  <a:moveTo>
                    <a:pt x="157" y="5"/>
                  </a:moveTo>
                  <a:cubicBezTo>
                    <a:pt x="156" y="2"/>
                    <a:pt x="152" y="0"/>
                    <a:pt x="149" y="2"/>
                  </a:cubicBezTo>
                  <a:cubicBezTo>
                    <a:pt x="149" y="2"/>
                    <a:pt x="149" y="2"/>
                    <a:pt x="149" y="2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4" y="7"/>
                    <a:pt x="52" y="8"/>
                    <a:pt x="51" y="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2" y="29"/>
                    <a:pt x="0" y="33"/>
                    <a:pt x="2" y="36"/>
                  </a:cubicBezTo>
                  <a:cubicBezTo>
                    <a:pt x="3" y="40"/>
                    <a:pt x="7" y="41"/>
                    <a:pt x="10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104" y="34"/>
                    <a:pt x="104" y="34"/>
                    <a:pt x="104" y="34"/>
                  </a:cubicBezTo>
                  <a:cubicBezTo>
                    <a:pt x="105" y="34"/>
                    <a:pt x="107" y="34"/>
                    <a:pt x="108" y="33"/>
                  </a:cubicBezTo>
                  <a:cubicBezTo>
                    <a:pt x="154" y="14"/>
                    <a:pt x="154" y="14"/>
                    <a:pt x="154" y="14"/>
                  </a:cubicBezTo>
                  <a:cubicBezTo>
                    <a:pt x="157" y="12"/>
                    <a:pt x="159" y="8"/>
                    <a:pt x="157" y="5"/>
                  </a:cubicBezTo>
                  <a:close/>
                  <a:moveTo>
                    <a:pt x="157" y="5"/>
                  </a:moveTo>
                  <a:cubicBezTo>
                    <a:pt x="157" y="5"/>
                    <a:pt x="157" y="5"/>
                    <a:pt x="157" y="5"/>
                  </a:cubicBezTo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Rectangle 279"/>
            <p:cNvSpPr>
              <a:spLocks noChangeArrowheads="1"/>
            </p:cNvSpPr>
            <p:nvPr/>
          </p:nvSpPr>
          <p:spPr bwMode="auto">
            <a:xfrm>
              <a:off x="3327400" y="4106863"/>
              <a:ext cx="28575" cy="95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Rectangle 280"/>
            <p:cNvSpPr>
              <a:spLocks noChangeArrowheads="1"/>
            </p:cNvSpPr>
            <p:nvPr/>
          </p:nvSpPr>
          <p:spPr bwMode="auto">
            <a:xfrm>
              <a:off x="3365500" y="4106863"/>
              <a:ext cx="9525" cy="95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Rectangle 281"/>
            <p:cNvSpPr>
              <a:spLocks noChangeArrowheads="1"/>
            </p:cNvSpPr>
            <p:nvPr/>
          </p:nvSpPr>
          <p:spPr bwMode="auto">
            <a:xfrm>
              <a:off x="3327400" y="4125913"/>
              <a:ext cx="9525" cy="95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Rectangle 282"/>
            <p:cNvSpPr>
              <a:spLocks noChangeArrowheads="1"/>
            </p:cNvSpPr>
            <p:nvPr/>
          </p:nvSpPr>
          <p:spPr bwMode="auto">
            <a:xfrm>
              <a:off x="3346450" y="4125913"/>
              <a:ext cx="28575" cy="9525"/>
            </a:xfrm>
            <a:prstGeom prst="rect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73479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Целевые аудитории</a:t>
            </a:r>
            <a:endParaRPr lang="ru-RU" dirty="0"/>
          </a:p>
        </p:txBody>
      </p:sp>
      <p:sp>
        <p:nvSpPr>
          <p:cNvPr id="6" name="任意多边形 40"/>
          <p:cNvSpPr/>
          <p:nvPr/>
        </p:nvSpPr>
        <p:spPr>
          <a:xfrm rot="18900000" flipH="1">
            <a:off x="6386151" y="3593476"/>
            <a:ext cx="241670" cy="241670"/>
          </a:xfrm>
          <a:custGeom>
            <a:avLst/>
            <a:gdLst>
              <a:gd name="connsiteX0" fmla="*/ 0 w 304899"/>
              <a:gd name="connsiteY0" fmla="*/ 0 h 304899"/>
              <a:gd name="connsiteX1" fmla="*/ 3059 w 304899"/>
              <a:gd name="connsiteY1" fmla="*/ 10322 h 304899"/>
              <a:gd name="connsiteX2" fmla="*/ 119391 w 304899"/>
              <a:gd name="connsiteY2" fmla="*/ 185508 h 304899"/>
              <a:gd name="connsiteX3" fmla="*/ 294577 w 304899"/>
              <a:gd name="connsiteY3" fmla="*/ 301840 h 304899"/>
              <a:gd name="connsiteX4" fmla="*/ 304899 w 304899"/>
              <a:gd name="connsiteY4" fmla="*/ 304899 h 304899"/>
              <a:gd name="connsiteX5" fmla="*/ 0 w 304899"/>
              <a:gd name="connsiteY5" fmla="*/ 304899 h 304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99" h="304899">
                <a:moveTo>
                  <a:pt x="0" y="0"/>
                </a:moveTo>
                <a:lnTo>
                  <a:pt x="3059" y="10322"/>
                </a:lnTo>
                <a:cubicBezTo>
                  <a:pt x="28910" y="74072"/>
                  <a:pt x="67688" y="133805"/>
                  <a:pt x="119391" y="185508"/>
                </a:cubicBezTo>
                <a:cubicBezTo>
                  <a:pt x="171094" y="237211"/>
                  <a:pt x="230827" y="275989"/>
                  <a:pt x="294577" y="301840"/>
                </a:cubicBezTo>
                <a:lnTo>
                  <a:pt x="304899" y="304899"/>
                </a:lnTo>
                <a:lnTo>
                  <a:pt x="0" y="304899"/>
                </a:lnTo>
                <a:close/>
              </a:path>
            </a:pathLst>
          </a:custGeom>
          <a:solidFill>
            <a:srgbClr val="408D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45"/>
          <p:cNvSpPr/>
          <p:nvPr/>
        </p:nvSpPr>
        <p:spPr>
          <a:xfrm rot="2700000">
            <a:off x="5587909" y="4559401"/>
            <a:ext cx="241670" cy="241670"/>
          </a:xfrm>
          <a:custGeom>
            <a:avLst/>
            <a:gdLst>
              <a:gd name="connsiteX0" fmla="*/ 0 w 304899"/>
              <a:gd name="connsiteY0" fmla="*/ 0 h 304899"/>
              <a:gd name="connsiteX1" fmla="*/ 3059 w 304899"/>
              <a:gd name="connsiteY1" fmla="*/ 10322 h 304899"/>
              <a:gd name="connsiteX2" fmla="*/ 119391 w 304899"/>
              <a:gd name="connsiteY2" fmla="*/ 185508 h 304899"/>
              <a:gd name="connsiteX3" fmla="*/ 294577 w 304899"/>
              <a:gd name="connsiteY3" fmla="*/ 301840 h 304899"/>
              <a:gd name="connsiteX4" fmla="*/ 304899 w 304899"/>
              <a:gd name="connsiteY4" fmla="*/ 304899 h 304899"/>
              <a:gd name="connsiteX5" fmla="*/ 0 w 304899"/>
              <a:gd name="connsiteY5" fmla="*/ 304899 h 304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99" h="304899">
                <a:moveTo>
                  <a:pt x="0" y="0"/>
                </a:moveTo>
                <a:lnTo>
                  <a:pt x="3059" y="10322"/>
                </a:lnTo>
                <a:cubicBezTo>
                  <a:pt x="28910" y="74072"/>
                  <a:pt x="67688" y="133805"/>
                  <a:pt x="119391" y="185508"/>
                </a:cubicBezTo>
                <a:cubicBezTo>
                  <a:pt x="171094" y="237211"/>
                  <a:pt x="230827" y="275989"/>
                  <a:pt x="294577" y="301840"/>
                </a:cubicBezTo>
                <a:lnTo>
                  <a:pt x="304899" y="304899"/>
                </a:lnTo>
                <a:lnTo>
                  <a:pt x="0" y="304899"/>
                </a:lnTo>
                <a:close/>
              </a:path>
            </a:pathLst>
          </a:custGeom>
          <a:solidFill>
            <a:srgbClr val="2D47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rtlCol="0" anchor="ctr"/>
          <a:lstStyle/>
          <a:p>
            <a:pPr algn="ctr"/>
            <a:endParaRPr lang="zh-CN" altLang="en-US"/>
          </a:p>
        </p:txBody>
      </p:sp>
      <p:grpSp>
        <p:nvGrpSpPr>
          <p:cNvPr id="31" name="Группа 30"/>
          <p:cNvGrpSpPr/>
          <p:nvPr/>
        </p:nvGrpSpPr>
        <p:grpSpPr>
          <a:xfrm>
            <a:off x="5587911" y="2383473"/>
            <a:ext cx="868447" cy="729836"/>
            <a:chOff x="5485282" y="2167880"/>
            <a:chExt cx="1157929" cy="973115"/>
          </a:xfrm>
        </p:grpSpPr>
        <p:sp>
          <p:nvSpPr>
            <p:cNvPr id="5" name="任意多边形 37"/>
            <p:cNvSpPr/>
            <p:nvPr/>
          </p:nvSpPr>
          <p:spPr>
            <a:xfrm rot="2700000">
              <a:off x="5485282" y="2493327"/>
              <a:ext cx="322226" cy="322226"/>
            </a:xfrm>
            <a:custGeom>
              <a:avLst/>
              <a:gdLst>
                <a:gd name="connsiteX0" fmla="*/ 0 w 304899"/>
                <a:gd name="connsiteY0" fmla="*/ 0 h 304899"/>
                <a:gd name="connsiteX1" fmla="*/ 3059 w 304899"/>
                <a:gd name="connsiteY1" fmla="*/ 10322 h 304899"/>
                <a:gd name="connsiteX2" fmla="*/ 119391 w 304899"/>
                <a:gd name="connsiteY2" fmla="*/ 185508 h 304899"/>
                <a:gd name="connsiteX3" fmla="*/ 294577 w 304899"/>
                <a:gd name="connsiteY3" fmla="*/ 301840 h 304899"/>
                <a:gd name="connsiteX4" fmla="*/ 304899 w 304899"/>
                <a:gd name="connsiteY4" fmla="*/ 304899 h 304899"/>
                <a:gd name="connsiteX5" fmla="*/ 0 w 304899"/>
                <a:gd name="connsiteY5" fmla="*/ 304899 h 304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4899" h="304899">
                  <a:moveTo>
                    <a:pt x="0" y="0"/>
                  </a:moveTo>
                  <a:lnTo>
                    <a:pt x="3059" y="10322"/>
                  </a:lnTo>
                  <a:cubicBezTo>
                    <a:pt x="28910" y="74072"/>
                    <a:pt x="67688" y="133805"/>
                    <a:pt x="119391" y="185508"/>
                  </a:cubicBezTo>
                  <a:cubicBezTo>
                    <a:pt x="171094" y="237211"/>
                    <a:pt x="230827" y="275989"/>
                    <a:pt x="294577" y="301840"/>
                  </a:cubicBezTo>
                  <a:lnTo>
                    <a:pt x="304899" y="304899"/>
                  </a:lnTo>
                  <a:lnTo>
                    <a:pt x="0" y="304899"/>
                  </a:lnTo>
                  <a:close/>
                </a:path>
              </a:pathLst>
            </a:custGeom>
            <a:solidFill>
              <a:srgbClr val="2D47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1435" tIns="25718" rIns="51435" bIns="25718"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8" name="组合 86"/>
            <p:cNvGrpSpPr/>
            <p:nvPr/>
          </p:nvGrpSpPr>
          <p:grpSpPr>
            <a:xfrm>
              <a:off x="5670096" y="2167880"/>
              <a:ext cx="973115" cy="973115"/>
              <a:chOff x="5613944" y="1340768"/>
              <a:chExt cx="920788" cy="920788"/>
            </a:xfrm>
            <a:solidFill>
              <a:srgbClr val="2D4789"/>
            </a:solidFill>
          </p:grpSpPr>
          <p:sp>
            <p:nvSpPr>
              <p:cNvPr id="9" name="椭圆 23"/>
              <p:cNvSpPr/>
              <p:nvPr/>
            </p:nvSpPr>
            <p:spPr>
              <a:xfrm>
                <a:off x="5613944" y="1340768"/>
                <a:ext cx="920788" cy="9207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TextBox 20"/>
              <p:cNvSpPr txBox="1"/>
              <p:nvPr/>
            </p:nvSpPr>
            <p:spPr>
              <a:xfrm>
                <a:off x="5765923" y="1478551"/>
                <a:ext cx="631994" cy="621284"/>
              </a:xfrm>
              <a:prstGeom prst="rect">
                <a:avLst/>
              </a:prstGeom>
              <a:grpFill/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 algn="ctr">
                  <a:buFont typeface="Wingdings" panose="05000000000000000000" pitchFamily="2" charset="2"/>
                  <a:buChar char="ü"/>
                </a:pPr>
                <a:r>
                  <a:rPr lang="ru-RU" altLang="zh-CN" sz="3200" b="1" spc="225" dirty="0" smtClean="0">
                    <a:solidFill>
                      <a:schemeClr val="bg1">
                        <a:lumMod val="95000"/>
                      </a:schemeClr>
                    </a:solidFill>
                    <a:latin typeface="Agency FB" panose="020B0503020202020204" pitchFamily="34" charset="0"/>
                    <a:ea typeface="微软雅黑" pitchFamily="34" charset="-122"/>
                  </a:rPr>
                  <a:t> </a:t>
                </a:r>
                <a:endParaRPr lang="zh-CN" altLang="en-US" sz="3200" b="1" spc="225" dirty="0">
                  <a:solidFill>
                    <a:schemeClr val="bg1">
                      <a:lumMod val="95000"/>
                    </a:schemeClr>
                  </a:solidFill>
                  <a:latin typeface="Agency FB" panose="020B0503020202020204" pitchFamily="34" charset="0"/>
                  <a:ea typeface="微软雅黑" pitchFamily="34" charset="-122"/>
                </a:endParaRPr>
              </a:p>
            </p:txBody>
          </p:sp>
        </p:grpSp>
      </p:grpSp>
      <p:sp>
        <p:nvSpPr>
          <p:cNvPr id="14" name="椭圆 41"/>
          <p:cNvSpPr/>
          <p:nvPr/>
        </p:nvSpPr>
        <p:spPr>
          <a:xfrm flipH="1">
            <a:off x="5759374" y="3349392"/>
            <a:ext cx="729836" cy="729836"/>
          </a:xfrm>
          <a:prstGeom prst="ellipse">
            <a:avLst/>
          </a:prstGeom>
          <a:solidFill>
            <a:srgbClr val="408D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46"/>
          <p:cNvSpPr/>
          <p:nvPr/>
        </p:nvSpPr>
        <p:spPr>
          <a:xfrm>
            <a:off x="5726521" y="4315317"/>
            <a:ext cx="729836" cy="729836"/>
          </a:xfrm>
          <a:prstGeom prst="ellipse">
            <a:avLst/>
          </a:prstGeom>
          <a:solidFill>
            <a:srgbClr val="2D47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19"/>
          <p:cNvSpPr txBox="1"/>
          <p:nvPr/>
        </p:nvSpPr>
        <p:spPr>
          <a:xfrm>
            <a:off x="2126198" y="2594218"/>
            <a:ext cx="295677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altLang="zh-CN" b="1" dirty="0" smtClean="0">
                <a:solidFill>
                  <a:srgbClr val="2D478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Работники</a:t>
            </a:r>
            <a:endParaRPr lang="en-US" altLang="zh-CN" b="1" dirty="0">
              <a:solidFill>
                <a:srgbClr val="2D478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19"/>
          <p:cNvSpPr txBox="1"/>
          <p:nvPr/>
        </p:nvSpPr>
        <p:spPr>
          <a:xfrm>
            <a:off x="6951483" y="3575810"/>
            <a:ext cx="29389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altLang="zh-CN" b="1" dirty="0" smtClean="0">
                <a:solidFill>
                  <a:srgbClr val="408DC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ТОП-менеджмент</a:t>
            </a:r>
            <a:endParaRPr lang="en-US" altLang="zh-CN" b="1" dirty="0">
              <a:solidFill>
                <a:srgbClr val="408DC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19"/>
          <p:cNvSpPr txBox="1"/>
          <p:nvPr/>
        </p:nvSpPr>
        <p:spPr>
          <a:xfrm>
            <a:off x="2310385" y="4259363"/>
            <a:ext cx="2956772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ru-RU" altLang="zh-CN" b="1" dirty="0" smtClean="0">
                <a:solidFill>
                  <a:srgbClr val="2D478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Члены комиссий по конфликту интересов</a:t>
            </a:r>
            <a:endParaRPr lang="en-US" altLang="zh-CN" b="1" dirty="0">
              <a:solidFill>
                <a:srgbClr val="2D478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20"/>
          <p:cNvSpPr txBox="1"/>
          <p:nvPr/>
        </p:nvSpPr>
        <p:spPr>
          <a:xfrm>
            <a:off x="5873826" y="3479065"/>
            <a:ext cx="50093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altLang="zh-CN" sz="3200" b="1" spc="225" dirty="0" smtClean="0">
                <a:solidFill>
                  <a:schemeClr val="bg1">
                    <a:lumMod val="95000"/>
                  </a:schemeClr>
                </a:solidFill>
                <a:latin typeface="Agency FB" panose="020B0503020202020204" pitchFamily="34" charset="0"/>
                <a:ea typeface="微软雅黑" pitchFamily="34" charset="-122"/>
              </a:rPr>
              <a:t> </a:t>
            </a:r>
            <a:endParaRPr lang="zh-CN" altLang="en-US" sz="3200" b="1" spc="225" dirty="0">
              <a:solidFill>
                <a:schemeClr val="bg1">
                  <a:lumMod val="95000"/>
                </a:schemeClr>
              </a:solidFill>
              <a:latin typeface="Agency FB" panose="020B0503020202020204" pitchFamily="34" charset="0"/>
              <a:ea typeface="微软雅黑" pitchFamily="34" charset="-122"/>
            </a:endParaRPr>
          </a:p>
        </p:txBody>
      </p:sp>
      <p:sp>
        <p:nvSpPr>
          <p:cNvPr id="30" name="TextBox 20"/>
          <p:cNvSpPr txBox="1"/>
          <p:nvPr/>
        </p:nvSpPr>
        <p:spPr>
          <a:xfrm>
            <a:off x="5873826" y="4434013"/>
            <a:ext cx="500932" cy="492443"/>
          </a:xfrm>
          <a:prstGeom prst="rect">
            <a:avLst/>
          </a:prstGeom>
          <a:solidFill>
            <a:srgbClr val="2D4789"/>
          </a:solidFill>
        </p:spPr>
        <p:txBody>
          <a:bodyPr wrap="square" lIns="0" tIns="0" rIns="0" bIns="0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ru-RU" altLang="zh-CN" sz="3200" b="1" spc="225" dirty="0" smtClean="0">
                <a:solidFill>
                  <a:schemeClr val="bg1">
                    <a:lumMod val="95000"/>
                  </a:schemeClr>
                </a:solidFill>
                <a:latin typeface="Agency FB" panose="020B0503020202020204" pitchFamily="34" charset="0"/>
                <a:ea typeface="微软雅黑" pitchFamily="34" charset="-122"/>
              </a:rPr>
              <a:t> </a:t>
            </a:r>
            <a:endParaRPr lang="zh-CN" altLang="en-US" sz="3200" b="1" spc="225" dirty="0">
              <a:solidFill>
                <a:schemeClr val="bg1">
                  <a:lumMod val="95000"/>
                </a:schemeClr>
              </a:solidFill>
              <a:latin typeface="Agency FB" panose="020B0503020202020204" pitchFamily="34" charset="0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024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728CBBE-E6CC-EBF8-0FA7-331BD7A95FEC}"/>
              </a:ext>
            </a:extLst>
          </p:cNvPr>
          <p:cNvSpPr/>
          <p:nvPr/>
        </p:nvSpPr>
        <p:spPr>
          <a:xfrm>
            <a:off x="1" y="1745056"/>
            <a:ext cx="5960532" cy="3911465"/>
          </a:xfrm>
          <a:prstGeom prst="rect">
            <a:avLst/>
          </a:prstGeom>
          <a:solidFill>
            <a:srgbClr val="3577B3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2">
              <a:lnSpc>
                <a:spcPct val="120000"/>
              </a:lnSpc>
              <a:spcBef>
                <a:spcPts val="1599"/>
              </a:spcBef>
            </a:pPr>
            <a:endParaRPr lang="ru-RU" sz="24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EA44941-67B8-1FF6-8BB7-CAC308A4AEF7}"/>
              </a:ext>
            </a:extLst>
          </p:cNvPr>
          <p:cNvSpPr/>
          <p:nvPr/>
        </p:nvSpPr>
        <p:spPr>
          <a:xfrm>
            <a:off x="6096000" y="1745056"/>
            <a:ext cx="6096001" cy="3911465"/>
          </a:xfrm>
          <a:prstGeom prst="rect">
            <a:avLst/>
          </a:prstGeom>
          <a:solidFill>
            <a:srgbClr val="6CACE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2">
              <a:lnSpc>
                <a:spcPct val="120000"/>
              </a:lnSpc>
              <a:spcBef>
                <a:spcPts val="1599"/>
              </a:spcBef>
            </a:pPr>
            <a:endParaRPr lang="ru-RU" sz="24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t="7639" r="23542" b="24583"/>
          <a:stretch/>
        </p:blipFill>
        <p:spPr>
          <a:xfrm>
            <a:off x="3559850" y="2040137"/>
            <a:ext cx="5000626" cy="46482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8" t="8750" r="23021" b="24444"/>
          <a:stretch/>
        </p:blipFill>
        <p:spPr>
          <a:xfrm>
            <a:off x="3531275" y="2116337"/>
            <a:ext cx="5076825" cy="4581525"/>
          </a:xfrm>
          <a:prstGeom prst="rect">
            <a:avLst/>
          </a:prstGeom>
          <a:ln>
            <a:noFill/>
          </a:ln>
        </p:spPr>
      </p:pic>
      <p:sp>
        <p:nvSpPr>
          <p:cNvPr id="12" name="Rectangle 17">
            <a:extLst>
              <a:ext uri="{FF2B5EF4-FFF2-40B4-BE49-F238E27FC236}">
                <a16:creationId xmlns:a16="http://schemas.microsoft.com/office/drawing/2014/main" xmlns="" id="{2F60FD5E-F95C-41F0-A0AA-79A0F8AC399A}"/>
              </a:ext>
            </a:extLst>
          </p:cNvPr>
          <p:cNvSpPr/>
          <p:nvPr/>
        </p:nvSpPr>
        <p:spPr>
          <a:xfrm>
            <a:off x="399745" y="2111496"/>
            <a:ext cx="3329496" cy="4616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ru-RU" sz="2400" b="1" dirty="0" smtClean="0">
                <a:solidFill>
                  <a:srgbClr val="072C61"/>
                </a:solidFill>
                <a:latin typeface="arial" panose="020B0604020202020204" pitchFamily="34" charset="0"/>
              </a:rPr>
              <a:t>Информирование</a:t>
            </a:r>
            <a:endParaRPr lang="da-DK" sz="2400" b="1" dirty="0">
              <a:solidFill>
                <a:srgbClr val="072C61"/>
              </a:solidFill>
              <a:latin typeface="arial" panose="020B0604020202020204" pitchFamily="34" charset="0"/>
            </a:endParaRPr>
          </a:p>
        </p:txBody>
      </p:sp>
      <p:grpSp>
        <p:nvGrpSpPr>
          <p:cNvPr id="20" name="Group 25">
            <a:extLst>
              <a:ext uri="{FF2B5EF4-FFF2-40B4-BE49-F238E27FC236}">
                <a16:creationId xmlns:a16="http://schemas.microsoft.com/office/drawing/2014/main" xmlns="" id="{8987FA70-AA72-4CA0-97E2-120F626F3EC1}"/>
              </a:ext>
            </a:extLst>
          </p:cNvPr>
          <p:cNvGrpSpPr/>
          <p:nvPr/>
        </p:nvGrpSpPr>
        <p:grpSpPr>
          <a:xfrm>
            <a:off x="8438709" y="2111496"/>
            <a:ext cx="3489078" cy="1914056"/>
            <a:chOff x="960022" y="1508299"/>
            <a:chExt cx="2879314" cy="1914056"/>
          </a:xfrm>
        </p:grpSpPr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xmlns="" id="{22F30540-93CC-4554-8F90-0E2936D4054B}"/>
                </a:ext>
              </a:extLst>
            </p:cNvPr>
            <p:cNvSpPr/>
            <p:nvPr/>
          </p:nvSpPr>
          <p:spPr>
            <a:xfrm>
              <a:off x="960022" y="1508299"/>
              <a:ext cx="2879314" cy="830997"/>
            </a:xfrm>
            <a:prstGeom prst="rect">
              <a:avLst/>
            </a:prstGeom>
          </p:spPr>
          <p:txBody>
            <a:bodyPr wrap="square" anchor="b">
              <a:spAutoFit/>
            </a:bodyPr>
            <a:lstStyle/>
            <a:p>
              <a:r>
                <a:rPr lang="ru-RU" sz="2400" b="1" dirty="0" smtClean="0">
                  <a:solidFill>
                    <a:srgbClr val="3577B3"/>
                  </a:solidFill>
                  <a:latin typeface="arial" panose="020B0604020202020204" pitchFamily="34" charset="0"/>
                </a:rPr>
                <a:t>Работа с заблуждениями</a:t>
              </a:r>
              <a:endParaRPr lang="da-DK" sz="2400" b="1" dirty="0">
                <a:solidFill>
                  <a:srgbClr val="3577B3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2" name="Rectangle 27">
              <a:extLst>
                <a:ext uri="{FF2B5EF4-FFF2-40B4-BE49-F238E27FC236}">
                  <a16:creationId xmlns:a16="http://schemas.microsoft.com/office/drawing/2014/main" xmlns="" id="{0ED0B9F3-831E-453D-9A1E-EC44E2AFD4C0}"/>
                </a:ext>
              </a:extLst>
            </p:cNvPr>
            <p:cNvSpPr/>
            <p:nvPr/>
          </p:nvSpPr>
          <p:spPr>
            <a:xfrm>
              <a:off x="960022" y="2499025"/>
              <a:ext cx="2747621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dirty="0" smtClean="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Распознать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dirty="0" smtClean="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Объяснить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dirty="0" smtClean="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Убедить </a:t>
              </a:r>
              <a:endParaRPr lang="en-US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539750" y="504964"/>
            <a:ext cx="8943615" cy="975044"/>
          </a:xfrm>
        </p:spPr>
        <p:txBody>
          <a:bodyPr/>
          <a:lstStyle/>
          <a:p>
            <a:r>
              <a:rPr lang="en-US" dirty="0" smtClean="0"/>
              <a:t>I.</a:t>
            </a:r>
            <a:r>
              <a:rPr lang="ru-RU" dirty="0" smtClean="0"/>
              <a:t> Предотвращение</a:t>
            </a:r>
            <a:endParaRPr lang="ru-RU" dirty="0"/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xmlns="" id="{A3046BE7-144A-475A-8882-C46C11ABC501}"/>
              </a:ext>
            </a:extLst>
          </p:cNvPr>
          <p:cNvSpPr/>
          <p:nvPr/>
        </p:nvSpPr>
        <p:spPr>
          <a:xfrm>
            <a:off x="551079" y="3102222"/>
            <a:ext cx="35262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</a:t>
            </a:r>
            <a:endParaRPr lang="ru-RU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рассылки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Дистанционные курсы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Корпоративная социальная сеть и т.д.</a:t>
            </a:r>
            <a:endParaRPr lang="en-US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312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4DE0035-7914-5C0D-C8F5-B9208578152C}"/>
              </a:ext>
            </a:extLst>
          </p:cNvPr>
          <p:cNvSpPr/>
          <p:nvPr/>
        </p:nvSpPr>
        <p:spPr>
          <a:xfrm>
            <a:off x="6172199" y="2706230"/>
            <a:ext cx="6019801" cy="3468542"/>
          </a:xfrm>
          <a:prstGeom prst="rect">
            <a:avLst/>
          </a:prstGeom>
          <a:solidFill>
            <a:srgbClr val="6CACE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2">
              <a:lnSpc>
                <a:spcPct val="120000"/>
              </a:lnSpc>
              <a:spcBef>
                <a:spcPts val="1599"/>
              </a:spcBef>
            </a:pPr>
            <a:endParaRPr lang="ru-RU" sz="24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92DB667-1D72-E1D3-18AD-2CD979CEA21A}"/>
              </a:ext>
            </a:extLst>
          </p:cNvPr>
          <p:cNvSpPr/>
          <p:nvPr/>
        </p:nvSpPr>
        <p:spPr>
          <a:xfrm>
            <a:off x="0" y="2706230"/>
            <a:ext cx="6019801" cy="3468542"/>
          </a:xfrm>
          <a:prstGeom prst="rect">
            <a:avLst/>
          </a:prstGeom>
          <a:solidFill>
            <a:srgbClr val="3577B3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2">
              <a:lnSpc>
                <a:spcPct val="120000"/>
              </a:lnSpc>
              <a:spcBef>
                <a:spcPts val="1599"/>
              </a:spcBef>
            </a:pPr>
            <a:endParaRPr lang="ru-RU" sz="24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548391" y="2250123"/>
            <a:ext cx="5157787" cy="421957"/>
          </a:xfrm>
        </p:spPr>
        <p:txBody>
          <a:bodyPr/>
          <a:lstStyle/>
          <a:p>
            <a:r>
              <a:rPr lang="ru-RU" dirty="0" smtClean="0"/>
              <a:t>Рядовые сотрудники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48391" y="3007359"/>
            <a:ext cx="5157787" cy="3182303"/>
          </a:xfrm>
        </p:spPr>
        <p:txBody>
          <a:bodyPr/>
          <a:lstStyle/>
          <a:p>
            <a:r>
              <a:rPr lang="ru-RU" dirty="0" smtClean="0"/>
              <a:t>государственная политика в сфере предупреждения коррупции;</a:t>
            </a:r>
          </a:p>
          <a:p>
            <a:r>
              <a:rPr lang="ru-RU" dirty="0" smtClean="0"/>
              <a:t>антикоррупционные ограничения, запреты и требования;</a:t>
            </a:r>
          </a:p>
          <a:p>
            <a:r>
              <a:rPr lang="ru-RU" dirty="0" smtClean="0"/>
              <a:t>ответственность.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6172201" y="2250123"/>
            <a:ext cx="5183188" cy="421957"/>
          </a:xfrm>
        </p:spPr>
        <p:txBody>
          <a:bodyPr/>
          <a:lstStyle/>
          <a:p>
            <a:r>
              <a:rPr lang="ru-RU" smtClean="0"/>
              <a:t>Руководители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6172201" y="3007359"/>
            <a:ext cx="5183188" cy="3182304"/>
          </a:xfrm>
        </p:spPr>
        <p:txBody>
          <a:bodyPr/>
          <a:lstStyle/>
          <a:p>
            <a:r>
              <a:rPr lang="ru-RU" dirty="0" smtClean="0"/>
              <a:t>государственная политика в сфере предупреждения коррупции;</a:t>
            </a:r>
          </a:p>
          <a:p>
            <a:r>
              <a:rPr lang="ru-RU" b="1" dirty="0" smtClean="0"/>
              <a:t>роль руководителя в предупреждении коррупции;</a:t>
            </a:r>
          </a:p>
          <a:p>
            <a:r>
              <a:rPr lang="ru-RU" dirty="0" smtClean="0"/>
              <a:t>антикоррупционные ограничения, запреты и требования;</a:t>
            </a:r>
          </a:p>
          <a:p>
            <a:r>
              <a:rPr lang="ru-RU" b="1" dirty="0" smtClean="0"/>
              <a:t>ответственность руководителя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504964"/>
            <a:ext cx="8943615" cy="1364476"/>
          </a:xfrm>
        </p:spPr>
        <p:txBody>
          <a:bodyPr/>
          <a:lstStyle/>
          <a:p>
            <a:r>
              <a:rPr lang="ru-RU" sz="2800" dirty="0" smtClean="0"/>
              <a:t>Пример: специализация обязательных курсов под разные ЦА</a:t>
            </a:r>
            <a:br>
              <a:rPr lang="ru-RU" sz="2800" dirty="0" smtClean="0"/>
            </a:br>
            <a:r>
              <a:rPr lang="ru-RU" sz="2400" i="1" dirty="0" smtClean="0">
                <a:latin typeface="Arial" panose="020B0604020202020204" pitchFamily="34" charset="0"/>
              </a:rPr>
              <a:t>(курс «Основы противодействия коррупции»)</a:t>
            </a:r>
            <a:endParaRPr lang="ru-RU" sz="2400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930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CC6A2B2-9C58-FF0E-23BF-A71719ABD6EC}"/>
              </a:ext>
            </a:extLst>
          </p:cNvPr>
          <p:cNvSpPr/>
          <p:nvPr/>
        </p:nvSpPr>
        <p:spPr>
          <a:xfrm>
            <a:off x="0" y="1902875"/>
            <a:ext cx="12192000" cy="4228102"/>
          </a:xfrm>
          <a:prstGeom prst="rect">
            <a:avLst/>
          </a:prstGeom>
          <a:solidFill>
            <a:srgbClr val="6CACE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2">
              <a:lnSpc>
                <a:spcPct val="120000"/>
              </a:lnSpc>
              <a:spcBef>
                <a:spcPts val="1599"/>
              </a:spcBef>
            </a:pPr>
            <a:endParaRPr lang="ru-RU" sz="24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384648" y="2653131"/>
            <a:ext cx="6468755" cy="2879900"/>
            <a:chOff x="3387752" y="1742436"/>
            <a:chExt cx="4856058" cy="2161926"/>
          </a:xfrm>
        </p:grpSpPr>
        <p:sp>
          <p:nvSpPr>
            <p:cNvPr id="1368" name="Shape 1368"/>
            <p:cNvSpPr/>
            <p:nvPr/>
          </p:nvSpPr>
          <p:spPr>
            <a:xfrm>
              <a:off x="5629669" y="1742436"/>
              <a:ext cx="2614141" cy="236341"/>
            </a:xfrm>
            <a:prstGeom prst="rect">
              <a:avLst/>
            </a:prstGeom>
            <a:ln w="3175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defTabSz="590133">
                <a:lnSpc>
                  <a:spcPct val="93000"/>
                </a:lnSpc>
                <a:tabLst>
                  <a:tab pos="584200" algn="l"/>
                  <a:tab pos="1168400" algn="l"/>
                  <a:tab pos="1765300" algn="l"/>
                  <a:tab pos="2349500" algn="l"/>
                  <a:tab pos="2946400" algn="l"/>
                  <a:tab pos="3530600" algn="l"/>
                  <a:tab pos="4127500" algn="l"/>
                  <a:tab pos="4711700" algn="l"/>
                  <a:tab pos="5308600" algn="l"/>
                  <a:tab pos="5892800" algn="l"/>
                  <a:tab pos="6489700" algn="l"/>
                  <a:tab pos="7073900" algn="l"/>
                  <a:tab pos="7670800" algn="l"/>
                  <a:tab pos="8255000" algn="l"/>
                  <a:tab pos="8851900" algn="l"/>
                  <a:tab pos="9436100" algn="l"/>
                  <a:tab pos="10020300" algn="l"/>
                  <a:tab pos="10617200" algn="l"/>
                  <a:tab pos="11201400" algn="l"/>
                  <a:tab pos="11798300" algn="l"/>
                </a:tabLst>
                <a:defRPr sz="1600">
                  <a:solidFill>
                    <a:srgbClr val="726658"/>
                  </a:solidFill>
                  <a:latin typeface="Roboto Bold"/>
                  <a:ea typeface="Roboto Bold"/>
                  <a:cs typeface="Roboto Bold"/>
                  <a:sym typeface="Roboto Bold"/>
                </a:defRPr>
              </a:lvl1pPr>
            </a:lstStyle>
            <a:p>
              <a:pPr algn="ctr"/>
              <a:r>
                <a:rPr lang="ru-RU" sz="2200" dirty="0" smtClean="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«Эффект страуса»</a:t>
              </a:r>
              <a:endParaRPr lang="ru-RU" sz="2200" dirty="0">
                <a:solidFill>
                  <a:srgbClr val="404040"/>
                </a:solidFill>
                <a:latin typeface="Arial" panose="020B0604020202020204" pitchFamily="34" charset="0"/>
                <a:ea typeface="Rosatom" panose="020B050304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69" name="Shape 1369"/>
            <p:cNvSpPr/>
            <p:nvPr/>
          </p:nvSpPr>
          <p:spPr>
            <a:xfrm flipH="1">
              <a:off x="4919948" y="2051469"/>
              <a:ext cx="513254" cy="511093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1454" tIns="41454" rIns="41454" bIns="41454"/>
            <a:lstStyle/>
            <a:p>
              <a:pPr algn="ctr" defTabSz="414519">
                <a:lnSpc>
                  <a:spcPct val="93000"/>
                </a:lnSpc>
                <a:defRPr sz="22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0" name="Shape 1370"/>
            <p:cNvSpPr/>
            <p:nvPr/>
          </p:nvSpPr>
          <p:spPr>
            <a:xfrm>
              <a:off x="5406190" y="2025536"/>
              <a:ext cx="52701" cy="52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750"/>
                  </a:moveTo>
                  <a:cubicBezTo>
                    <a:pt x="21600" y="12759"/>
                    <a:pt x="21196" y="14467"/>
                    <a:pt x="20187" y="16175"/>
                  </a:cubicBezTo>
                  <a:cubicBezTo>
                    <a:pt x="19178" y="17883"/>
                    <a:pt x="18067" y="19088"/>
                    <a:pt x="16250" y="20093"/>
                  </a:cubicBezTo>
                  <a:cubicBezTo>
                    <a:pt x="14535" y="21098"/>
                    <a:pt x="12819" y="21600"/>
                    <a:pt x="10800" y="21600"/>
                  </a:cubicBezTo>
                  <a:cubicBezTo>
                    <a:pt x="8781" y="21600"/>
                    <a:pt x="7065" y="21098"/>
                    <a:pt x="5350" y="20093"/>
                  </a:cubicBezTo>
                  <a:cubicBezTo>
                    <a:pt x="3634" y="19088"/>
                    <a:pt x="2422" y="17883"/>
                    <a:pt x="1413" y="16175"/>
                  </a:cubicBezTo>
                  <a:cubicBezTo>
                    <a:pt x="404" y="14467"/>
                    <a:pt x="0" y="12659"/>
                    <a:pt x="0" y="10750"/>
                  </a:cubicBezTo>
                  <a:cubicBezTo>
                    <a:pt x="0" y="8740"/>
                    <a:pt x="404" y="7133"/>
                    <a:pt x="1413" y="5425"/>
                  </a:cubicBezTo>
                  <a:cubicBezTo>
                    <a:pt x="2422" y="3717"/>
                    <a:pt x="3634" y="2311"/>
                    <a:pt x="5350" y="1407"/>
                  </a:cubicBezTo>
                  <a:cubicBezTo>
                    <a:pt x="7065" y="402"/>
                    <a:pt x="8781" y="0"/>
                    <a:pt x="10800" y="0"/>
                  </a:cubicBezTo>
                  <a:cubicBezTo>
                    <a:pt x="12819" y="0"/>
                    <a:pt x="14535" y="402"/>
                    <a:pt x="16250" y="1407"/>
                  </a:cubicBezTo>
                  <a:cubicBezTo>
                    <a:pt x="18067" y="2311"/>
                    <a:pt x="19178" y="3717"/>
                    <a:pt x="20187" y="5425"/>
                  </a:cubicBezTo>
                  <a:cubicBezTo>
                    <a:pt x="21196" y="7133"/>
                    <a:pt x="21600" y="8841"/>
                    <a:pt x="21600" y="1075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chemeClr val="accent1"/>
              </a:solidFill>
              <a:miter lim="400000"/>
            </a:ln>
          </p:spPr>
          <p:txBody>
            <a:bodyPr lIns="41454" tIns="41454" rIns="41454" bIns="41454" anchor="ctr"/>
            <a:lstStyle/>
            <a:p>
              <a:pPr algn="ctr" defTabSz="414519">
                <a:lnSpc>
                  <a:spcPct val="93000"/>
                </a:lnSpc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2" name="Shape 1372"/>
            <p:cNvSpPr/>
            <p:nvPr/>
          </p:nvSpPr>
          <p:spPr>
            <a:xfrm>
              <a:off x="5971486" y="2736292"/>
              <a:ext cx="2272324" cy="236341"/>
            </a:xfrm>
            <a:prstGeom prst="rect">
              <a:avLst/>
            </a:prstGeom>
            <a:ln w="3175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defTabSz="590133">
                <a:lnSpc>
                  <a:spcPct val="93000"/>
                </a:lnSpc>
                <a:tabLst>
                  <a:tab pos="584200" algn="l"/>
                  <a:tab pos="1168400" algn="l"/>
                  <a:tab pos="1765300" algn="l"/>
                  <a:tab pos="2349500" algn="l"/>
                  <a:tab pos="2946400" algn="l"/>
                  <a:tab pos="3530600" algn="l"/>
                  <a:tab pos="4127500" algn="l"/>
                  <a:tab pos="4711700" algn="l"/>
                  <a:tab pos="5308600" algn="l"/>
                  <a:tab pos="5892800" algn="l"/>
                  <a:tab pos="6489700" algn="l"/>
                  <a:tab pos="7073900" algn="l"/>
                  <a:tab pos="7670800" algn="l"/>
                  <a:tab pos="8255000" algn="l"/>
                  <a:tab pos="8851900" algn="l"/>
                  <a:tab pos="9436100" algn="l"/>
                  <a:tab pos="10020300" algn="l"/>
                  <a:tab pos="10617200" algn="l"/>
                  <a:tab pos="11201400" algn="l"/>
                  <a:tab pos="11798300" algn="l"/>
                </a:tabLst>
                <a:defRPr sz="1600">
                  <a:solidFill>
                    <a:srgbClr val="726658"/>
                  </a:solidFill>
                  <a:latin typeface="Roboto Bold"/>
                  <a:ea typeface="Roboto Bold"/>
                  <a:cs typeface="Roboto Bold"/>
                  <a:sym typeface="Roboto Bold"/>
                </a:defRPr>
              </a:lvl1pPr>
            </a:lstStyle>
            <a:p>
              <a:pPr algn="ctr"/>
              <a:r>
                <a:rPr lang="ru-RU" sz="2200" dirty="0" smtClean="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«Вы всё </a:t>
              </a:r>
              <a:r>
                <a:rPr lang="ru-RU" sz="2200" dirty="0" smtClean="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врёте</a:t>
              </a:r>
              <a:r>
                <a:rPr lang="ru-RU" sz="2200" dirty="0" smtClean="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!»</a:t>
              </a:r>
              <a:endParaRPr lang="ru-RU" sz="22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3" name="Shape 1373"/>
            <p:cNvSpPr/>
            <p:nvPr/>
          </p:nvSpPr>
          <p:spPr>
            <a:xfrm flipH="1">
              <a:off x="5055015" y="2887801"/>
              <a:ext cx="723959" cy="108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1454" tIns="41454" rIns="41454" bIns="41454"/>
            <a:lstStyle/>
            <a:p>
              <a:pPr algn="ctr" defTabSz="414519">
                <a:lnSpc>
                  <a:spcPct val="93000"/>
                </a:lnSpc>
                <a:defRPr sz="22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4" name="Shape 1374"/>
            <p:cNvSpPr/>
            <p:nvPr/>
          </p:nvSpPr>
          <p:spPr>
            <a:xfrm>
              <a:off x="5751961" y="2861869"/>
              <a:ext cx="52701" cy="52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51"/>
                  </a:moveTo>
                  <a:cubicBezTo>
                    <a:pt x="21600" y="12879"/>
                    <a:pt x="21196" y="14501"/>
                    <a:pt x="20187" y="16225"/>
                  </a:cubicBezTo>
                  <a:cubicBezTo>
                    <a:pt x="19178" y="17949"/>
                    <a:pt x="17966" y="19166"/>
                    <a:pt x="16250" y="20180"/>
                  </a:cubicBezTo>
                  <a:cubicBezTo>
                    <a:pt x="14535" y="21194"/>
                    <a:pt x="12819" y="21600"/>
                    <a:pt x="10800" y="21600"/>
                  </a:cubicBezTo>
                  <a:cubicBezTo>
                    <a:pt x="8781" y="21600"/>
                    <a:pt x="7065" y="21194"/>
                    <a:pt x="5350" y="20180"/>
                  </a:cubicBezTo>
                  <a:cubicBezTo>
                    <a:pt x="3634" y="19166"/>
                    <a:pt x="2422" y="17949"/>
                    <a:pt x="1413" y="16225"/>
                  </a:cubicBezTo>
                  <a:cubicBezTo>
                    <a:pt x="404" y="14501"/>
                    <a:pt x="0" y="12879"/>
                    <a:pt x="0" y="10851"/>
                  </a:cubicBezTo>
                  <a:cubicBezTo>
                    <a:pt x="0" y="8823"/>
                    <a:pt x="404" y="7200"/>
                    <a:pt x="1413" y="5476"/>
                  </a:cubicBezTo>
                  <a:cubicBezTo>
                    <a:pt x="2422" y="3651"/>
                    <a:pt x="3634" y="2434"/>
                    <a:pt x="5350" y="1420"/>
                  </a:cubicBezTo>
                  <a:cubicBezTo>
                    <a:pt x="7065" y="406"/>
                    <a:pt x="8781" y="0"/>
                    <a:pt x="10800" y="0"/>
                  </a:cubicBezTo>
                  <a:cubicBezTo>
                    <a:pt x="12819" y="0"/>
                    <a:pt x="14535" y="406"/>
                    <a:pt x="16250" y="1420"/>
                  </a:cubicBezTo>
                  <a:cubicBezTo>
                    <a:pt x="17966" y="2434"/>
                    <a:pt x="19178" y="3651"/>
                    <a:pt x="20187" y="5476"/>
                  </a:cubicBezTo>
                  <a:cubicBezTo>
                    <a:pt x="21196" y="7200"/>
                    <a:pt x="21600" y="8823"/>
                    <a:pt x="21600" y="10851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chemeClr val="accent1"/>
              </a:solidFill>
              <a:miter lim="400000"/>
            </a:ln>
          </p:spPr>
          <p:txBody>
            <a:bodyPr lIns="41454" tIns="41454" rIns="41454" bIns="41454" anchor="ctr"/>
            <a:lstStyle/>
            <a:p>
              <a:pPr algn="ctr" defTabSz="414519">
                <a:lnSpc>
                  <a:spcPct val="93000"/>
                </a:lnSpc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6" name="Shape 1376"/>
            <p:cNvSpPr/>
            <p:nvPr/>
          </p:nvSpPr>
          <p:spPr>
            <a:xfrm>
              <a:off x="5723069" y="3668021"/>
              <a:ext cx="2354431" cy="236341"/>
            </a:xfrm>
            <a:prstGeom prst="rect">
              <a:avLst/>
            </a:prstGeom>
            <a:ln w="3175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>
              <a:lvl1pPr defTabSz="590133">
                <a:lnSpc>
                  <a:spcPct val="93000"/>
                </a:lnSpc>
                <a:tabLst>
                  <a:tab pos="584200" algn="l"/>
                  <a:tab pos="1168400" algn="l"/>
                  <a:tab pos="1765300" algn="l"/>
                  <a:tab pos="2349500" algn="l"/>
                  <a:tab pos="2946400" algn="l"/>
                  <a:tab pos="3530600" algn="l"/>
                  <a:tab pos="4127500" algn="l"/>
                  <a:tab pos="4711700" algn="l"/>
                  <a:tab pos="5308600" algn="l"/>
                  <a:tab pos="5892800" algn="l"/>
                  <a:tab pos="6489700" algn="l"/>
                  <a:tab pos="7073900" algn="l"/>
                  <a:tab pos="7670800" algn="l"/>
                  <a:tab pos="8255000" algn="l"/>
                  <a:tab pos="8851900" algn="l"/>
                  <a:tab pos="9436100" algn="l"/>
                  <a:tab pos="10020300" algn="l"/>
                  <a:tab pos="10617200" algn="l"/>
                  <a:tab pos="11201400" algn="l"/>
                  <a:tab pos="11798300" algn="l"/>
                </a:tabLst>
                <a:defRPr sz="1600">
                  <a:solidFill>
                    <a:srgbClr val="726658"/>
                  </a:solidFill>
                  <a:latin typeface="Roboto Bold"/>
                  <a:ea typeface="Roboto Bold"/>
                  <a:cs typeface="Roboto Bold"/>
                  <a:sym typeface="Roboto Bold"/>
                </a:defRPr>
              </a:lvl1pPr>
            </a:lstStyle>
            <a:p>
              <a:pPr algn="ctr"/>
              <a:r>
                <a:rPr lang="ru-RU" sz="2200" dirty="0" smtClean="0">
                  <a:solidFill>
                    <a:srgbClr val="40404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«Слишком сложно!»</a:t>
              </a:r>
              <a:endParaRPr lang="ru-RU" sz="2200" dirty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7" name="Shape 1377"/>
            <p:cNvSpPr/>
            <p:nvPr/>
          </p:nvSpPr>
          <p:spPr>
            <a:xfrm flipH="1" flipV="1">
              <a:off x="4919948" y="3211961"/>
              <a:ext cx="513254" cy="513254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1454" tIns="41454" rIns="41454" bIns="41454"/>
            <a:lstStyle/>
            <a:p>
              <a:pPr algn="ctr" defTabSz="414519">
                <a:lnSpc>
                  <a:spcPct val="93000"/>
                </a:lnSpc>
                <a:defRPr sz="22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78" name="Shape 1378"/>
            <p:cNvSpPr/>
            <p:nvPr/>
          </p:nvSpPr>
          <p:spPr>
            <a:xfrm>
              <a:off x="5406190" y="3697123"/>
              <a:ext cx="52701" cy="5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2819"/>
                    <a:pt x="21196" y="14535"/>
                    <a:pt x="20187" y="16250"/>
                  </a:cubicBezTo>
                  <a:cubicBezTo>
                    <a:pt x="19178" y="17966"/>
                    <a:pt x="18067" y="19178"/>
                    <a:pt x="16250" y="20187"/>
                  </a:cubicBezTo>
                  <a:cubicBezTo>
                    <a:pt x="14535" y="21196"/>
                    <a:pt x="12819" y="21600"/>
                    <a:pt x="10800" y="21600"/>
                  </a:cubicBezTo>
                  <a:cubicBezTo>
                    <a:pt x="8781" y="21600"/>
                    <a:pt x="7065" y="21196"/>
                    <a:pt x="5350" y="20187"/>
                  </a:cubicBezTo>
                  <a:cubicBezTo>
                    <a:pt x="3634" y="19178"/>
                    <a:pt x="2422" y="17966"/>
                    <a:pt x="1413" y="16250"/>
                  </a:cubicBezTo>
                  <a:cubicBezTo>
                    <a:pt x="404" y="14535"/>
                    <a:pt x="0" y="12819"/>
                    <a:pt x="0" y="10800"/>
                  </a:cubicBezTo>
                  <a:cubicBezTo>
                    <a:pt x="0" y="8781"/>
                    <a:pt x="404" y="7166"/>
                    <a:pt x="1413" y="5350"/>
                  </a:cubicBezTo>
                  <a:cubicBezTo>
                    <a:pt x="2422" y="3634"/>
                    <a:pt x="3634" y="2422"/>
                    <a:pt x="5350" y="1413"/>
                  </a:cubicBezTo>
                  <a:cubicBezTo>
                    <a:pt x="7065" y="404"/>
                    <a:pt x="8781" y="0"/>
                    <a:pt x="10800" y="0"/>
                  </a:cubicBezTo>
                  <a:cubicBezTo>
                    <a:pt x="12819" y="0"/>
                    <a:pt x="14535" y="404"/>
                    <a:pt x="16250" y="1413"/>
                  </a:cubicBezTo>
                  <a:cubicBezTo>
                    <a:pt x="18067" y="2422"/>
                    <a:pt x="19178" y="3634"/>
                    <a:pt x="20187" y="5350"/>
                  </a:cubicBezTo>
                  <a:cubicBezTo>
                    <a:pt x="21196" y="7166"/>
                    <a:pt x="21600" y="8781"/>
                    <a:pt x="21600" y="1080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chemeClr val="accent1"/>
              </a:solidFill>
              <a:miter lim="400000"/>
            </a:ln>
          </p:spPr>
          <p:txBody>
            <a:bodyPr lIns="41454" tIns="41454" rIns="41454" bIns="41454" anchor="ctr"/>
            <a:lstStyle/>
            <a:p>
              <a:pPr algn="ctr" defTabSz="414519">
                <a:lnSpc>
                  <a:spcPct val="93000"/>
                </a:lnSpc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6" name="Shape 1386"/>
            <p:cNvSpPr/>
            <p:nvPr/>
          </p:nvSpPr>
          <p:spPr>
            <a:xfrm flipV="1">
              <a:off x="3760535" y="3211961"/>
              <a:ext cx="511093" cy="513254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1454" tIns="41454" rIns="41454" bIns="41454"/>
            <a:lstStyle/>
            <a:p>
              <a:pPr algn="ctr" defTabSz="414519">
                <a:lnSpc>
                  <a:spcPct val="93000"/>
                </a:lnSpc>
                <a:defRPr sz="22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87" name="Shape 1387"/>
            <p:cNvSpPr/>
            <p:nvPr/>
          </p:nvSpPr>
          <p:spPr>
            <a:xfrm>
              <a:off x="3734604" y="3697123"/>
              <a:ext cx="52701" cy="5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2819"/>
                    <a:pt x="21196" y="14535"/>
                    <a:pt x="20187" y="16250"/>
                  </a:cubicBezTo>
                  <a:cubicBezTo>
                    <a:pt x="19178" y="17966"/>
                    <a:pt x="17966" y="19178"/>
                    <a:pt x="16250" y="20187"/>
                  </a:cubicBezTo>
                  <a:cubicBezTo>
                    <a:pt x="14434" y="21196"/>
                    <a:pt x="12819" y="21600"/>
                    <a:pt x="10800" y="21600"/>
                  </a:cubicBezTo>
                  <a:cubicBezTo>
                    <a:pt x="8781" y="21600"/>
                    <a:pt x="7065" y="21196"/>
                    <a:pt x="5350" y="20187"/>
                  </a:cubicBezTo>
                  <a:cubicBezTo>
                    <a:pt x="3634" y="19178"/>
                    <a:pt x="2422" y="17966"/>
                    <a:pt x="1413" y="16250"/>
                  </a:cubicBezTo>
                  <a:cubicBezTo>
                    <a:pt x="404" y="14535"/>
                    <a:pt x="0" y="12819"/>
                    <a:pt x="0" y="10800"/>
                  </a:cubicBezTo>
                  <a:cubicBezTo>
                    <a:pt x="0" y="8781"/>
                    <a:pt x="404" y="7166"/>
                    <a:pt x="1413" y="5350"/>
                  </a:cubicBezTo>
                  <a:cubicBezTo>
                    <a:pt x="2422" y="3634"/>
                    <a:pt x="3634" y="2422"/>
                    <a:pt x="5350" y="1413"/>
                  </a:cubicBezTo>
                  <a:cubicBezTo>
                    <a:pt x="7065" y="404"/>
                    <a:pt x="8781" y="0"/>
                    <a:pt x="10800" y="0"/>
                  </a:cubicBezTo>
                  <a:cubicBezTo>
                    <a:pt x="12819" y="0"/>
                    <a:pt x="14434" y="404"/>
                    <a:pt x="16250" y="1413"/>
                  </a:cubicBezTo>
                  <a:cubicBezTo>
                    <a:pt x="17966" y="2422"/>
                    <a:pt x="19178" y="3634"/>
                    <a:pt x="20187" y="5350"/>
                  </a:cubicBezTo>
                  <a:cubicBezTo>
                    <a:pt x="21196" y="7166"/>
                    <a:pt x="21600" y="8781"/>
                    <a:pt x="21600" y="1080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chemeClr val="accent1"/>
              </a:solidFill>
              <a:miter lim="400000"/>
            </a:ln>
          </p:spPr>
          <p:txBody>
            <a:bodyPr lIns="41454" tIns="41454" rIns="41454" bIns="41454" anchor="ctr"/>
            <a:lstStyle/>
            <a:p>
              <a:pPr algn="ctr" defTabSz="414519">
                <a:lnSpc>
                  <a:spcPct val="93000"/>
                </a:lnSpc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0" name="Shape 1390"/>
            <p:cNvSpPr/>
            <p:nvPr/>
          </p:nvSpPr>
          <p:spPr>
            <a:xfrm>
              <a:off x="3413683" y="2887801"/>
              <a:ext cx="722878" cy="1081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1454" tIns="41454" rIns="41454" bIns="41454"/>
            <a:lstStyle/>
            <a:p>
              <a:pPr algn="ctr" defTabSz="414519">
                <a:lnSpc>
                  <a:spcPct val="93000"/>
                </a:lnSpc>
                <a:defRPr sz="22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1" name="Shape 1391"/>
            <p:cNvSpPr/>
            <p:nvPr/>
          </p:nvSpPr>
          <p:spPr>
            <a:xfrm>
              <a:off x="3387752" y="2861869"/>
              <a:ext cx="52701" cy="52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51"/>
                  </a:moveTo>
                  <a:cubicBezTo>
                    <a:pt x="21600" y="12879"/>
                    <a:pt x="21196" y="14501"/>
                    <a:pt x="20187" y="16225"/>
                  </a:cubicBezTo>
                  <a:cubicBezTo>
                    <a:pt x="19178" y="17949"/>
                    <a:pt x="17966" y="19166"/>
                    <a:pt x="16250" y="20180"/>
                  </a:cubicBezTo>
                  <a:cubicBezTo>
                    <a:pt x="14535" y="21194"/>
                    <a:pt x="12819" y="21600"/>
                    <a:pt x="10800" y="21600"/>
                  </a:cubicBezTo>
                  <a:cubicBezTo>
                    <a:pt x="8781" y="21600"/>
                    <a:pt x="7065" y="21194"/>
                    <a:pt x="5350" y="20180"/>
                  </a:cubicBezTo>
                  <a:cubicBezTo>
                    <a:pt x="3533" y="19166"/>
                    <a:pt x="2422" y="17949"/>
                    <a:pt x="1413" y="16225"/>
                  </a:cubicBezTo>
                  <a:cubicBezTo>
                    <a:pt x="404" y="14501"/>
                    <a:pt x="0" y="12879"/>
                    <a:pt x="0" y="10851"/>
                  </a:cubicBezTo>
                  <a:cubicBezTo>
                    <a:pt x="0" y="8823"/>
                    <a:pt x="404" y="7200"/>
                    <a:pt x="1413" y="5476"/>
                  </a:cubicBezTo>
                  <a:cubicBezTo>
                    <a:pt x="2422" y="3651"/>
                    <a:pt x="3533" y="2434"/>
                    <a:pt x="5350" y="1420"/>
                  </a:cubicBezTo>
                  <a:cubicBezTo>
                    <a:pt x="7065" y="406"/>
                    <a:pt x="8781" y="0"/>
                    <a:pt x="10800" y="0"/>
                  </a:cubicBezTo>
                  <a:cubicBezTo>
                    <a:pt x="12819" y="0"/>
                    <a:pt x="14535" y="406"/>
                    <a:pt x="16250" y="1420"/>
                  </a:cubicBezTo>
                  <a:cubicBezTo>
                    <a:pt x="17966" y="2434"/>
                    <a:pt x="19178" y="3651"/>
                    <a:pt x="20187" y="5476"/>
                  </a:cubicBezTo>
                  <a:cubicBezTo>
                    <a:pt x="21196" y="7200"/>
                    <a:pt x="21600" y="8823"/>
                    <a:pt x="21600" y="10851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chemeClr val="accent1"/>
              </a:solidFill>
              <a:miter lim="400000"/>
            </a:ln>
          </p:spPr>
          <p:txBody>
            <a:bodyPr lIns="41454" tIns="41454" rIns="41454" bIns="41454" anchor="ctr"/>
            <a:lstStyle/>
            <a:p>
              <a:pPr algn="ctr" defTabSz="414519">
                <a:lnSpc>
                  <a:spcPct val="93000"/>
                </a:lnSpc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4" name="Shape 1394"/>
            <p:cNvSpPr/>
            <p:nvPr/>
          </p:nvSpPr>
          <p:spPr>
            <a:xfrm>
              <a:off x="3760535" y="2051469"/>
              <a:ext cx="511093" cy="511093"/>
            </a:xfrm>
            <a:prstGeom prst="line">
              <a:avLst/>
            </a:prstGeom>
            <a:ln w="25400">
              <a:solidFill>
                <a:schemeClr val="accent1"/>
              </a:solidFill>
              <a:miter/>
            </a:ln>
          </p:spPr>
          <p:txBody>
            <a:bodyPr lIns="41454" tIns="41454" rIns="41454" bIns="41454"/>
            <a:lstStyle/>
            <a:p>
              <a:pPr algn="ctr" defTabSz="414519">
                <a:lnSpc>
                  <a:spcPct val="93000"/>
                </a:lnSpc>
                <a:defRPr sz="2200">
                  <a:latin typeface="Times New Roman"/>
                  <a:ea typeface="Times New Roman"/>
                  <a:cs typeface="Times New Roman"/>
                  <a:sym typeface="Times New Roman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5" name="Shape 1395"/>
            <p:cNvSpPr/>
            <p:nvPr/>
          </p:nvSpPr>
          <p:spPr>
            <a:xfrm>
              <a:off x="3734604" y="2025536"/>
              <a:ext cx="52701" cy="527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750"/>
                  </a:moveTo>
                  <a:cubicBezTo>
                    <a:pt x="21600" y="12759"/>
                    <a:pt x="21196" y="14467"/>
                    <a:pt x="20187" y="16175"/>
                  </a:cubicBezTo>
                  <a:cubicBezTo>
                    <a:pt x="19178" y="17883"/>
                    <a:pt x="17966" y="19088"/>
                    <a:pt x="16250" y="20093"/>
                  </a:cubicBezTo>
                  <a:cubicBezTo>
                    <a:pt x="14434" y="21098"/>
                    <a:pt x="12819" y="21600"/>
                    <a:pt x="10800" y="21600"/>
                  </a:cubicBezTo>
                  <a:cubicBezTo>
                    <a:pt x="8781" y="21600"/>
                    <a:pt x="7065" y="21098"/>
                    <a:pt x="5350" y="20093"/>
                  </a:cubicBezTo>
                  <a:cubicBezTo>
                    <a:pt x="3634" y="19088"/>
                    <a:pt x="2422" y="17883"/>
                    <a:pt x="1413" y="16175"/>
                  </a:cubicBezTo>
                  <a:cubicBezTo>
                    <a:pt x="404" y="14467"/>
                    <a:pt x="0" y="12659"/>
                    <a:pt x="0" y="10750"/>
                  </a:cubicBezTo>
                  <a:cubicBezTo>
                    <a:pt x="0" y="8740"/>
                    <a:pt x="404" y="7133"/>
                    <a:pt x="1413" y="5425"/>
                  </a:cubicBezTo>
                  <a:cubicBezTo>
                    <a:pt x="2422" y="3717"/>
                    <a:pt x="3634" y="2311"/>
                    <a:pt x="5350" y="1407"/>
                  </a:cubicBezTo>
                  <a:cubicBezTo>
                    <a:pt x="7065" y="402"/>
                    <a:pt x="8781" y="0"/>
                    <a:pt x="10800" y="0"/>
                  </a:cubicBezTo>
                  <a:cubicBezTo>
                    <a:pt x="12819" y="0"/>
                    <a:pt x="14434" y="402"/>
                    <a:pt x="16250" y="1407"/>
                  </a:cubicBezTo>
                  <a:cubicBezTo>
                    <a:pt x="17966" y="2311"/>
                    <a:pt x="19178" y="3717"/>
                    <a:pt x="20187" y="5425"/>
                  </a:cubicBezTo>
                  <a:cubicBezTo>
                    <a:pt x="21196" y="7133"/>
                    <a:pt x="21600" y="8841"/>
                    <a:pt x="21600" y="1075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solidFill>
                <a:schemeClr val="accent1"/>
              </a:solidFill>
              <a:miter lim="400000"/>
            </a:ln>
          </p:spPr>
          <p:txBody>
            <a:bodyPr lIns="41454" tIns="41454" rIns="41454" bIns="41454" anchor="ctr"/>
            <a:lstStyle/>
            <a:p>
              <a:pPr algn="ctr" defTabSz="414519">
                <a:lnSpc>
                  <a:spcPct val="93000"/>
                </a:lnSpc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96" name="Shape 1396"/>
            <p:cNvSpPr/>
            <p:nvPr/>
          </p:nvSpPr>
          <p:spPr>
            <a:xfrm>
              <a:off x="3807000" y="2097932"/>
              <a:ext cx="1579497" cy="15794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2"/>
                  </a:moveTo>
                  <a:cubicBezTo>
                    <a:pt x="21600" y="12786"/>
                    <a:pt x="21148" y="14482"/>
                    <a:pt x="20152" y="16201"/>
                  </a:cubicBezTo>
                  <a:cubicBezTo>
                    <a:pt x="19157" y="17923"/>
                    <a:pt x="17920" y="19160"/>
                    <a:pt x="16197" y="20152"/>
                  </a:cubicBezTo>
                  <a:cubicBezTo>
                    <a:pt x="14478" y="21148"/>
                    <a:pt x="12786" y="21600"/>
                    <a:pt x="10802" y="21600"/>
                  </a:cubicBezTo>
                  <a:cubicBezTo>
                    <a:pt x="8814" y="21600"/>
                    <a:pt x="7118" y="21148"/>
                    <a:pt x="5399" y="20152"/>
                  </a:cubicBezTo>
                  <a:cubicBezTo>
                    <a:pt x="3677" y="19160"/>
                    <a:pt x="2440" y="17923"/>
                    <a:pt x="1448" y="16201"/>
                  </a:cubicBezTo>
                  <a:cubicBezTo>
                    <a:pt x="452" y="14482"/>
                    <a:pt x="0" y="12786"/>
                    <a:pt x="0" y="10802"/>
                  </a:cubicBezTo>
                  <a:cubicBezTo>
                    <a:pt x="0" y="8814"/>
                    <a:pt x="452" y="7125"/>
                    <a:pt x="1448" y="5403"/>
                  </a:cubicBezTo>
                  <a:cubicBezTo>
                    <a:pt x="2440" y="3680"/>
                    <a:pt x="3677" y="2440"/>
                    <a:pt x="5399" y="1448"/>
                  </a:cubicBezTo>
                  <a:cubicBezTo>
                    <a:pt x="7118" y="452"/>
                    <a:pt x="8814" y="0"/>
                    <a:pt x="10802" y="0"/>
                  </a:cubicBezTo>
                  <a:cubicBezTo>
                    <a:pt x="12786" y="0"/>
                    <a:pt x="14478" y="452"/>
                    <a:pt x="16197" y="1448"/>
                  </a:cubicBezTo>
                  <a:cubicBezTo>
                    <a:pt x="17920" y="2440"/>
                    <a:pt x="19157" y="3680"/>
                    <a:pt x="20152" y="5403"/>
                  </a:cubicBezTo>
                  <a:cubicBezTo>
                    <a:pt x="21148" y="7125"/>
                    <a:pt x="21600" y="8814"/>
                    <a:pt x="21600" y="10802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3175">
              <a:miter lim="400000"/>
            </a:ln>
          </p:spPr>
          <p:txBody>
            <a:bodyPr lIns="41454" tIns="41454" rIns="41454" bIns="41454" anchor="ctr"/>
            <a:lstStyle/>
            <a:p>
              <a:pPr algn="ctr" defTabSz="414519">
                <a:lnSpc>
                  <a:spcPct val="93000"/>
                </a:lnSpc>
                <a:defRPr sz="2200">
                  <a:latin typeface="Arial"/>
                  <a:ea typeface="Arial"/>
                  <a:cs typeface="Arial"/>
                  <a:sym typeface="Arial"/>
                </a:defRPr>
              </a:pPr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84" name="Group 1484"/>
            <p:cNvGrpSpPr/>
            <p:nvPr/>
          </p:nvGrpSpPr>
          <p:grpSpPr>
            <a:xfrm>
              <a:off x="4013382" y="2455587"/>
              <a:ext cx="1177164" cy="897529"/>
              <a:chOff x="0" y="0"/>
              <a:chExt cx="2232318" cy="1702030"/>
            </a:xfrm>
          </p:grpSpPr>
          <p:sp>
            <p:nvSpPr>
              <p:cNvPr id="1397" name="Shape 1397"/>
              <p:cNvSpPr/>
              <p:nvPr/>
            </p:nvSpPr>
            <p:spPr>
              <a:xfrm>
                <a:off x="1096685" y="1529186"/>
                <a:ext cx="299890" cy="1728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63" h="19639" extrusionOk="0">
                    <a:moveTo>
                      <a:pt x="2906" y="16748"/>
                    </a:moveTo>
                    <a:cubicBezTo>
                      <a:pt x="-969" y="12892"/>
                      <a:pt x="-969" y="6608"/>
                      <a:pt x="2906" y="2911"/>
                    </a:cubicBezTo>
                    <a:cubicBezTo>
                      <a:pt x="6689" y="-997"/>
                      <a:pt x="12912" y="-944"/>
                      <a:pt x="16756" y="2911"/>
                    </a:cubicBezTo>
                    <a:cubicBezTo>
                      <a:pt x="20631" y="6819"/>
                      <a:pt x="20631" y="12892"/>
                      <a:pt x="16756" y="16748"/>
                    </a:cubicBezTo>
                    <a:cubicBezTo>
                      <a:pt x="13004" y="20603"/>
                      <a:pt x="6780" y="20603"/>
                      <a:pt x="2906" y="16748"/>
                    </a:cubicBezTo>
                  </a:path>
                </a:pathLst>
              </a:custGeom>
              <a:solidFill>
                <a:srgbClr val="689B8D">
                  <a:alpha val="10998"/>
                </a:srgbClr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8" name="Shape 1398"/>
              <p:cNvSpPr/>
              <p:nvPr/>
            </p:nvSpPr>
            <p:spPr>
              <a:xfrm>
                <a:off x="0" y="866759"/>
                <a:ext cx="1251521" cy="7269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500" y="19462"/>
                    </a:moveTo>
                    <a:cubicBezTo>
                      <a:pt x="18434" y="20510"/>
                      <a:pt x="16983" y="20828"/>
                      <a:pt x="16262" y="20124"/>
                    </a:cubicBezTo>
                    <a:cubicBezTo>
                      <a:pt x="15853" y="19697"/>
                      <a:pt x="15765" y="19076"/>
                      <a:pt x="15990" y="18372"/>
                    </a:cubicBezTo>
                    <a:lnTo>
                      <a:pt x="15316" y="17710"/>
                    </a:lnTo>
                    <a:lnTo>
                      <a:pt x="11421" y="21600"/>
                    </a:lnTo>
                    <a:lnTo>
                      <a:pt x="6901" y="17117"/>
                    </a:lnTo>
                    <a:lnTo>
                      <a:pt x="7558" y="16469"/>
                    </a:lnTo>
                    <a:cubicBezTo>
                      <a:pt x="8255" y="16690"/>
                      <a:pt x="8913" y="16621"/>
                      <a:pt x="9321" y="16193"/>
                    </a:cubicBezTo>
                    <a:cubicBezTo>
                      <a:pt x="10043" y="15490"/>
                      <a:pt x="9730" y="14014"/>
                      <a:pt x="8664" y="12966"/>
                    </a:cubicBezTo>
                    <a:cubicBezTo>
                      <a:pt x="7574" y="11903"/>
                      <a:pt x="6131" y="11600"/>
                      <a:pt x="5426" y="12303"/>
                    </a:cubicBezTo>
                    <a:cubicBezTo>
                      <a:pt x="5025" y="12731"/>
                      <a:pt x="4953" y="13393"/>
                      <a:pt x="5154" y="14055"/>
                    </a:cubicBezTo>
                    <a:lnTo>
                      <a:pt x="4520" y="14676"/>
                    </a:lnTo>
                    <a:lnTo>
                      <a:pt x="0" y="10193"/>
                    </a:lnTo>
                    <a:lnTo>
                      <a:pt x="3887" y="6303"/>
                    </a:lnTo>
                    <a:lnTo>
                      <a:pt x="3214" y="5641"/>
                    </a:lnTo>
                    <a:cubicBezTo>
                      <a:pt x="2509" y="5876"/>
                      <a:pt x="1851" y="5793"/>
                      <a:pt x="1451" y="5366"/>
                    </a:cubicBezTo>
                    <a:cubicBezTo>
                      <a:pt x="721" y="4662"/>
                      <a:pt x="1018" y="3186"/>
                      <a:pt x="2084" y="2138"/>
                    </a:cubicBezTo>
                    <a:cubicBezTo>
                      <a:pt x="3142" y="1090"/>
                      <a:pt x="4593" y="772"/>
                      <a:pt x="5314" y="1476"/>
                    </a:cubicBezTo>
                    <a:cubicBezTo>
                      <a:pt x="5723" y="1903"/>
                      <a:pt x="5811" y="2566"/>
                      <a:pt x="5586" y="3228"/>
                    </a:cubicBezTo>
                    <a:lnTo>
                      <a:pt x="6268" y="3890"/>
                    </a:lnTo>
                    <a:lnTo>
                      <a:pt x="10155" y="0"/>
                    </a:lnTo>
                    <a:lnTo>
                      <a:pt x="14683" y="4469"/>
                    </a:lnTo>
                    <a:lnTo>
                      <a:pt x="14026" y="5131"/>
                    </a:lnTo>
                    <a:cubicBezTo>
                      <a:pt x="13321" y="4897"/>
                      <a:pt x="12663" y="4979"/>
                      <a:pt x="12263" y="5407"/>
                    </a:cubicBezTo>
                    <a:cubicBezTo>
                      <a:pt x="11557" y="6110"/>
                      <a:pt x="11854" y="7586"/>
                      <a:pt x="12912" y="8634"/>
                    </a:cubicBezTo>
                    <a:cubicBezTo>
                      <a:pt x="14002" y="9683"/>
                      <a:pt x="15453" y="10000"/>
                      <a:pt x="16150" y="9297"/>
                    </a:cubicBezTo>
                    <a:cubicBezTo>
                      <a:pt x="16559" y="8869"/>
                      <a:pt x="16623" y="8248"/>
                      <a:pt x="16422" y="7545"/>
                    </a:cubicBezTo>
                    <a:lnTo>
                      <a:pt x="17080" y="6883"/>
                    </a:lnTo>
                    <a:lnTo>
                      <a:pt x="21600" y="11366"/>
                    </a:lnTo>
                    <a:lnTo>
                      <a:pt x="17713" y="15255"/>
                    </a:lnTo>
                    <a:lnTo>
                      <a:pt x="18386" y="15917"/>
                    </a:lnTo>
                    <a:cubicBezTo>
                      <a:pt x="19091" y="15683"/>
                      <a:pt x="19749" y="15766"/>
                      <a:pt x="20157" y="16193"/>
                    </a:cubicBezTo>
                    <a:cubicBezTo>
                      <a:pt x="20879" y="16924"/>
                      <a:pt x="20582" y="18372"/>
                      <a:pt x="19500" y="19462"/>
                    </a:cubicBezTo>
                  </a:path>
                </a:pathLst>
              </a:custGeom>
              <a:solidFill>
                <a:srgbClr val="689B8D">
                  <a:alpha val="10998"/>
                </a:srgbClr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9" name="Shape 1399"/>
              <p:cNvSpPr/>
              <p:nvPr/>
            </p:nvSpPr>
            <p:spPr>
              <a:xfrm>
                <a:off x="1100353" y="940525"/>
                <a:ext cx="38475" cy="97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086" y="16639"/>
                    </a:lnTo>
                    <a:lnTo>
                      <a:pt x="0" y="21600"/>
                    </a:lnTo>
                    <a:lnTo>
                      <a:pt x="0" y="4961"/>
                    </a:lnTo>
                    <a:lnTo>
                      <a:pt x="21600" y="0"/>
                    </a:lnTo>
                  </a:path>
                </a:pathLst>
              </a:custGeom>
              <a:solidFill>
                <a:srgbClr val="4751A3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0" name="Shape 1400"/>
              <p:cNvSpPr/>
              <p:nvPr/>
            </p:nvSpPr>
            <p:spPr>
              <a:xfrm>
                <a:off x="829875" y="930280"/>
                <a:ext cx="280259" cy="1839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6781"/>
                    </a:moveTo>
                    <a:lnTo>
                      <a:pt x="21600" y="15749"/>
                    </a:lnTo>
                    <a:cubicBezTo>
                      <a:pt x="21600" y="16077"/>
                      <a:pt x="21600" y="16241"/>
                      <a:pt x="21492" y="16514"/>
                    </a:cubicBezTo>
                    <a:cubicBezTo>
                      <a:pt x="21492" y="16678"/>
                      <a:pt x="21492" y="16678"/>
                      <a:pt x="21385" y="16843"/>
                    </a:cubicBezTo>
                    <a:lnTo>
                      <a:pt x="21385" y="17007"/>
                    </a:lnTo>
                    <a:cubicBezTo>
                      <a:pt x="21385" y="17007"/>
                      <a:pt x="21385" y="17116"/>
                      <a:pt x="21277" y="17116"/>
                    </a:cubicBezTo>
                    <a:cubicBezTo>
                      <a:pt x="21169" y="17280"/>
                      <a:pt x="21169" y="17608"/>
                      <a:pt x="21062" y="17772"/>
                    </a:cubicBezTo>
                    <a:cubicBezTo>
                      <a:pt x="21062" y="17772"/>
                      <a:pt x="21062" y="17936"/>
                      <a:pt x="20990" y="17936"/>
                    </a:cubicBezTo>
                    <a:cubicBezTo>
                      <a:pt x="20990" y="18046"/>
                      <a:pt x="20990" y="18046"/>
                      <a:pt x="20882" y="18046"/>
                    </a:cubicBezTo>
                    <a:cubicBezTo>
                      <a:pt x="20775" y="18210"/>
                      <a:pt x="20775" y="18210"/>
                      <a:pt x="20775" y="18374"/>
                    </a:cubicBezTo>
                    <a:cubicBezTo>
                      <a:pt x="20667" y="18538"/>
                      <a:pt x="20559" y="18866"/>
                      <a:pt x="20380" y="18975"/>
                    </a:cubicBezTo>
                    <a:cubicBezTo>
                      <a:pt x="20380" y="18975"/>
                      <a:pt x="20272" y="18975"/>
                      <a:pt x="20272" y="19139"/>
                    </a:cubicBezTo>
                    <a:cubicBezTo>
                      <a:pt x="20057" y="19467"/>
                      <a:pt x="19878" y="19631"/>
                      <a:pt x="19662" y="19905"/>
                    </a:cubicBezTo>
                    <a:cubicBezTo>
                      <a:pt x="19662" y="19905"/>
                      <a:pt x="19555" y="19905"/>
                      <a:pt x="19555" y="20069"/>
                    </a:cubicBezTo>
                    <a:cubicBezTo>
                      <a:pt x="19340" y="20233"/>
                      <a:pt x="19160" y="20397"/>
                      <a:pt x="18945" y="20561"/>
                    </a:cubicBezTo>
                    <a:cubicBezTo>
                      <a:pt x="18837" y="20561"/>
                      <a:pt x="18765" y="20670"/>
                      <a:pt x="18765" y="20670"/>
                    </a:cubicBezTo>
                    <a:cubicBezTo>
                      <a:pt x="18658" y="20834"/>
                      <a:pt x="18443" y="20834"/>
                      <a:pt x="18335" y="20998"/>
                    </a:cubicBezTo>
                    <a:cubicBezTo>
                      <a:pt x="18335" y="20998"/>
                      <a:pt x="18335" y="20998"/>
                      <a:pt x="18227" y="20998"/>
                    </a:cubicBezTo>
                    <a:cubicBezTo>
                      <a:pt x="17940" y="21163"/>
                      <a:pt x="17546" y="21327"/>
                      <a:pt x="17223" y="21491"/>
                    </a:cubicBezTo>
                    <a:lnTo>
                      <a:pt x="16828" y="21491"/>
                    </a:lnTo>
                    <a:cubicBezTo>
                      <a:pt x="16613" y="21491"/>
                      <a:pt x="16505" y="21600"/>
                      <a:pt x="16326" y="21600"/>
                    </a:cubicBezTo>
                    <a:lnTo>
                      <a:pt x="12989" y="21600"/>
                    </a:lnTo>
                    <a:cubicBezTo>
                      <a:pt x="12773" y="21600"/>
                      <a:pt x="12558" y="21491"/>
                      <a:pt x="12379" y="21491"/>
                    </a:cubicBezTo>
                    <a:lnTo>
                      <a:pt x="11948" y="21491"/>
                    </a:lnTo>
                    <a:cubicBezTo>
                      <a:pt x="11661" y="21491"/>
                      <a:pt x="11446" y="21327"/>
                      <a:pt x="11159" y="21327"/>
                    </a:cubicBezTo>
                    <a:cubicBezTo>
                      <a:pt x="11051" y="21327"/>
                      <a:pt x="10944" y="21327"/>
                      <a:pt x="10836" y="21163"/>
                    </a:cubicBezTo>
                    <a:lnTo>
                      <a:pt x="10764" y="21163"/>
                    </a:lnTo>
                    <a:cubicBezTo>
                      <a:pt x="10334" y="20998"/>
                      <a:pt x="9831" y="20834"/>
                      <a:pt x="9437" y="20670"/>
                    </a:cubicBezTo>
                    <a:lnTo>
                      <a:pt x="9329" y="20670"/>
                    </a:lnTo>
                    <a:cubicBezTo>
                      <a:pt x="9221" y="20670"/>
                      <a:pt x="9221" y="20561"/>
                      <a:pt x="9221" y="20561"/>
                    </a:cubicBezTo>
                    <a:cubicBezTo>
                      <a:pt x="8611" y="20233"/>
                      <a:pt x="8001" y="19905"/>
                      <a:pt x="7391" y="19631"/>
                    </a:cubicBezTo>
                    <a:lnTo>
                      <a:pt x="7320" y="19631"/>
                    </a:lnTo>
                    <a:cubicBezTo>
                      <a:pt x="7212" y="19631"/>
                      <a:pt x="7212" y="19467"/>
                      <a:pt x="7104" y="19467"/>
                    </a:cubicBezTo>
                    <a:cubicBezTo>
                      <a:pt x="6817" y="19303"/>
                      <a:pt x="6494" y="18975"/>
                      <a:pt x="6207" y="18866"/>
                    </a:cubicBezTo>
                    <a:cubicBezTo>
                      <a:pt x="6100" y="18702"/>
                      <a:pt x="5992" y="18702"/>
                      <a:pt x="5884" y="18538"/>
                    </a:cubicBezTo>
                    <a:cubicBezTo>
                      <a:pt x="5490" y="18210"/>
                      <a:pt x="5095" y="17936"/>
                      <a:pt x="4772" y="17608"/>
                    </a:cubicBezTo>
                    <a:cubicBezTo>
                      <a:pt x="1722" y="14983"/>
                      <a:pt x="0" y="11593"/>
                      <a:pt x="0" y="8804"/>
                    </a:cubicBezTo>
                    <a:lnTo>
                      <a:pt x="0" y="0"/>
                    </a:lnTo>
                    <a:cubicBezTo>
                      <a:pt x="0" y="2789"/>
                      <a:pt x="1650" y="6015"/>
                      <a:pt x="4772" y="8804"/>
                    </a:cubicBezTo>
                    <a:cubicBezTo>
                      <a:pt x="5167" y="9132"/>
                      <a:pt x="5490" y="9406"/>
                      <a:pt x="5884" y="9734"/>
                    </a:cubicBezTo>
                    <a:cubicBezTo>
                      <a:pt x="5992" y="9898"/>
                      <a:pt x="6100" y="9898"/>
                      <a:pt x="6207" y="10062"/>
                    </a:cubicBezTo>
                    <a:cubicBezTo>
                      <a:pt x="6494" y="10335"/>
                      <a:pt x="6817" y="10499"/>
                      <a:pt x="7104" y="10663"/>
                    </a:cubicBezTo>
                    <a:cubicBezTo>
                      <a:pt x="7212" y="10663"/>
                      <a:pt x="7320" y="10827"/>
                      <a:pt x="7391" y="10827"/>
                    </a:cubicBezTo>
                    <a:cubicBezTo>
                      <a:pt x="8001" y="11101"/>
                      <a:pt x="8611" y="11429"/>
                      <a:pt x="9221" y="11757"/>
                    </a:cubicBezTo>
                    <a:cubicBezTo>
                      <a:pt x="9329" y="11757"/>
                      <a:pt x="9329" y="11921"/>
                      <a:pt x="9437" y="11921"/>
                    </a:cubicBezTo>
                    <a:cubicBezTo>
                      <a:pt x="9831" y="12030"/>
                      <a:pt x="10334" y="12194"/>
                      <a:pt x="10764" y="12358"/>
                    </a:cubicBezTo>
                    <a:cubicBezTo>
                      <a:pt x="10836" y="12358"/>
                      <a:pt x="10944" y="12523"/>
                      <a:pt x="11051" y="12523"/>
                    </a:cubicBezTo>
                    <a:cubicBezTo>
                      <a:pt x="11374" y="12687"/>
                      <a:pt x="11553" y="12687"/>
                      <a:pt x="11876" y="12687"/>
                    </a:cubicBezTo>
                    <a:cubicBezTo>
                      <a:pt x="11948" y="12687"/>
                      <a:pt x="12163" y="12687"/>
                      <a:pt x="12271" y="12796"/>
                    </a:cubicBezTo>
                    <a:cubicBezTo>
                      <a:pt x="12486" y="12796"/>
                      <a:pt x="12666" y="12960"/>
                      <a:pt x="12881" y="12960"/>
                    </a:cubicBezTo>
                    <a:cubicBezTo>
                      <a:pt x="13096" y="12960"/>
                      <a:pt x="13168" y="13124"/>
                      <a:pt x="13276" y="13124"/>
                    </a:cubicBezTo>
                    <a:lnTo>
                      <a:pt x="15608" y="13124"/>
                    </a:lnTo>
                    <a:cubicBezTo>
                      <a:pt x="15823" y="13124"/>
                      <a:pt x="15895" y="13124"/>
                      <a:pt x="16003" y="12960"/>
                    </a:cubicBezTo>
                    <a:cubicBezTo>
                      <a:pt x="16074" y="12796"/>
                      <a:pt x="16326" y="12796"/>
                      <a:pt x="16505" y="12796"/>
                    </a:cubicBezTo>
                    <a:cubicBezTo>
                      <a:pt x="16613" y="12796"/>
                      <a:pt x="16828" y="12796"/>
                      <a:pt x="16936" y="12687"/>
                    </a:cubicBezTo>
                    <a:cubicBezTo>
                      <a:pt x="17330" y="12523"/>
                      <a:pt x="17653" y="12358"/>
                      <a:pt x="17940" y="12194"/>
                    </a:cubicBezTo>
                    <a:cubicBezTo>
                      <a:pt x="18155" y="12030"/>
                      <a:pt x="18227" y="12030"/>
                      <a:pt x="18335" y="11921"/>
                    </a:cubicBezTo>
                    <a:cubicBezTo>
                      <a:pt x="18443" y="11921"/>
                      <a:pt x="18443" y="11757"/>
                      <a:pt x="18550" y="11757"/>
                    </a:cubicBezTo>
                    <a:cubicBezTo>
                      <a:pt x="18765" y="11593"/>
                      <a:pt x="18945" y="11429"/>
                      <a:pt x="19160" y="11265"/>
                    </a:cubicBezTo>
                    <a:cubicBezTo>
                      <a:pt x="19447" y="10991"/>
                      <a:pt x="19662" y="10827"/>
                      <a:pt x="19878" y="10499"/>
                    </a:cubicBezTo>
                    <a:cubicBezTo>
                      <a:pt x="19878" y="10499"/>
                      <a:pt x="19950" y="10499"/>
                      <a:pt x="19950" y="10335"/>
                    </a:cubicBezTo>
                    <a:cubicBezTo>
                      <a:pt x="20165" y="10062"/>
                      <a:pt x="20380" y="9734"/>
                      <a:pt x="20488" y="9406"/>
                    </a:cubicBezTo>
                    <a:cubicBezTo>
                      <a:pt x="20488" y="9296"/>
                      <a:pt x="20488" y="9296"/>
                      <a:pt x="20559" y="9296"/>
                    </a:cubicBezTo>
                    <a:cubicBezTo>
                      <a:pt x="20667" y="8968"/>
                      <a:pt x="20775" y="8640"/>
                      <a:pt x="20882" y="8367"/>
                    </a:cubicBezTo>
                    <a:lnTo>
                      <a:pt x="20882" y="8203"/>
                    </a:lnTo>
                    <a:cubicBezTo>
                      <a:pt x="21385" y="7601"/>
                      <a:pt x="21492" y="7273"/>
                      <a:pt x="21600" y="6781"/>
                    </a:cubicBezTo>
                  </a:path>
                </a:pathLst>
              </a:custGeom>
              <a:solidFill>
                <a:srgbClr val="474E8E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1" name="Shape 1401"/>
              <p:cNvSpPr/>
              <p:nvPr/>
            </p:nvSpPr>
            <p:spPr>
              <a:xfrm>
                <a:off x="131140" y="563495"/>
                <a:ext cx="40506" cy="978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4961"/>
                    </a:moveTo>
                    <a:lnTo>
                      <a:pt x="21600" y="21600"/>
                    </a:lnTo>
                    <a:lnTo>
                      <a:pt x="0" y="16329"/>
                    </a:lnTo>
                    <a:lnTo>
                      <a:pt x="0" y="0"/>
                    </a:lnTo>
                    <a:lnTo>
                      <a:pt x="21600" y="4961"/>
                    </a:lnTo>
                  </a:path>
                </a:pathLst>
              </a:custGeom>
              <a:solidFill>
                <a:srgbClr val="DE1C3A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2" name="Shape 1402"/>
              <p:cNvSpPr/>
              <p:nvPr/>
            </p:nvSpPr>
            <p:spPr>
              <a:xfrm>
                <a:off x="149582" y="982562"/>
                <a:ext cx="91744" cy="423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25" extrusionOk="0">
                    <a:moveTo>
                      <a:pt x="11403" y="1514"/>
                    </a:moveTo>
                    <a:cubicBezTo>
                      <a:pt x="14254" y="5789"/>
                      <a:pt x="16995" y="5789"/>
                      <a:pt x="19736" y="10964"/>
                    </a:cubicBezTo>
                    <a:cubicBezTo>
                      <a:pt x="20065" y="11639"/>
                      <a:pt x="21600" y="13439"/>
                      <a:pt x="21600" y="14789"/>
                    </a:cubicBezTo>
                    <a:cubicBezTo>
                      <a:pt x="21052" y="18614"/>
                      <a:pt x="17653" y="21089"/>
                      <a:pt x="16118" y="20414"/>
                    </a:cubicBezTo>
                    <a:cubicBezTo>
                      <a:pt x="13596" y="19739"/>
                      <a:pt x="11403" y="18614"/>
                      <a:pt x="8662" y="17939"/>
                    </a:cubicBezTo>
                    <a:cubicBezTo>
                      <a:pt x="6798" y="17264"/>
                      <a:pt x="2741" y="17264"/>
                      <a:pt x="877" y="16139"/>
                    </a:cubicBezTo>
                    <a:cubicBezTo>
                      <a:pt x="0" y="14789"/>
                      <a:pt x="0" y="10289"/>
                      <a:pt x="0" y="7814"/>
                    </a:cubicBezTo>
                    <a:cubicBezTo>
                      <a:pt x="0" y="6464"/>
                      <a:pt x="1206" y="3989"/>
                      <a:pt x="1206" y="3989"/>
                    </a:cubicBezTo>
                    <a:cubicBezTo>
                      <a:pt x="2741" y="5339"/>
                      <a:pt x="3399" y="6464"/>
                      <a:pt x="5592" y="5789"/>
                    </a:cubicBezTo>
                    <a:cubicBezTo>
                      <a:pt x="5811" y="5339"/>
                      <a:pt x="6469" y="5339"/>
                      <a:pt x="7127" y="5339"/>
                    </a:cubicBezTo>
                    <a:cubicBezTo>
                      <a:pt x="8991" y="839"/>
                      <a:pt x="10197" y="-511"/>
                      <a:pt x="10855" y="164"/>
                    </a:cubicBezTo>
                    <a:cubicBezTo>
                      <a:pt x="10855" y="164"/>
                      <a:pt x="11074" y="839"/>
                      <a:pt x="11403" y="1514"/>
                    </a:cubicBezTo>
                  </a:path>
                </a:pathLst>
              </a:custGeom>
              <a:solidFill>
                <a:srgbClr val="47350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3" name="Shape 1403"/>
              <p:cNvSpPr/>
              <p:nvPr/>
            </p:nvSpPr>
            <p:spPr>
              <a:xfrm>
                <a:off x="59423" y="918935"/>
                <a:ext cx="88540" cy="416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21" h="21118" extrusionOk="0">
                    <a:moveTo>
                      <a:pt x="11520" y="1376"/>
                    </a:moveTo>
                    <a:cubicBezTo>
                      <a:pt x="14400" y="6021"/>
                      <a:pt x="17169" y="6021"/>
                      <a:pt x="19938" y="11363"/>
                    </a:cubicBezTo>
                    <a:cubicBezTo>
                      <a:pt x="20271" y="11828"/>
                      <a:pt x="21600" y="15776"/>
                      <a:pt x="21268" y="17170"/>
                    </a:cubicBezTo>
                    <a:cubicBezTo>
                      <a:pt x="20935" y="21118"/>
                      <a:pt x="17502" y="21118"/>
                      <a:pt x="16283" y="21118"/>
                    </a:cubicBezTo>
                    <a:cubicBezTo>
                      <a:pt x="13735" y="20421"/>
                      <a:pt x="11520" y="19260"/>
                      <a:pt x="8751" y="18563"/>
                    </a:cubicBezTo>
                    <a:cubicBezTo>
                      <a:pt x="6868" y="17866"/>
                      <a:pt x="2769" y="17866"/>
                      <a:pt x="886" y="16473"/>
                    </a:cubicBezTo>
                    <a:cubicBezTo>
                      <a:pt x="0" y="15312"/>
                      <a:pt x="0" y="10666"/>
                      <a:pt x="0" y="8112"/>
                    </a:cubicBezTo>
                    <a:cubicBezTo>
                      <a:pt x="0" y="6718"/>
                      <a:pt x="1218" y="4163"/>
                      <a:pt x="1218" y="4163"/>
                    </a:cubicBezTo>
                    <a:cubicBezTo>
                      <a:pt x="2769" y="5324"/>
                      <a:pt x="3434" y="6718"/>
                      <a:pt x="5649" y="6021"/>
                    </a:cubicBezTo>
                    <a:cubicBezTo>
                      <a:pt x="5871" y="5324"/>
                      <a:pt x="6535" y="5324"/>
                      <a:pt x="7200" y="5324"/>
                    </a:cubicBezTo>
                    <a:cubicBezTo>
                      <a:pt x="9083" y="679"/>
                      <a:pt x="10302" y="-482"/>
                      <a:pt x="10966" y="215"/>
                    </a:cubicBezTo>
                    <a:cubicBezTo>
                      <a:pt x="10966" y="-482"/>
                      <a:pt x="11188" y="679"/>
                      <a:pt x="11520" y="1376"/>
                    </a:cubicBezTo>
                  </a:path>
                </a:pathLst>
              </a:custGeom>
              <a:solidFill>
                <a:srgbClr val="47350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4" name="Shape 1404"/>
              <p:cNvSpPr/>
              <p:nvPr/>
            </p:nvSpPr>
            <p:spPr>
              <a:xfrm>
                <a:off x="178269" y="618820"/>
                <a:ext cx="137525" cy="1039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0" h="20382" extrusionOk="0">
                    <a:moveTo>
                      <a:pt x="0" y="2370"/>
                    </a:moveTo>
                    <a:lnTo>
                      <a:pt x="6285" y="0"/>
                    </a:lnTo>
                    <a:lnTo>
                      <a:pt x="7080" y="4192"/>
                    </a:lnTo>
                    <a:cubicBezTo>
                      <a:pt x="7080" y="4192"/>
                      <a:pt x="14015" y="11119"/>
                      <a:pt x="16688" y="13397"/>
                    </a:cubicBezTo>
                    <a:cubicBezTo>
                      <a:pt x="16688" y="13397"/>
                      <a:pt x="21600" y="14400"/>
                      <a:pt x="21383" y="17772"/>
                    </a:cubicBezTo>
                    <a:cubicBezTo>
                      <a:pt x="21383" y="21144"/>
                      <a:pt x="17338" y="21600"/>
                      <a:pt x="14448" y="17043"/>
                    </a:cubicBezTo>
                    <a:cubicBezTo>
                      <a:pt x="14448" y="17043"/>
                      <a:pt x="6068" y="12668"/>
                      <a:pt x="4262" y="10299"/>
                    </a:cubicBezTo>
                    <a:cubicBezTo>
                      <a:pt x="2601" y="8020"/>
                      <a:pt x="0" y="2370"/>
                      <a:pt x="0" y="2370"/>
                    </a:cubicBez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5" name="Shape 1405"/>
              <p:cNvSpPr/>
              <p:nvPr/>
            </p:nvSpPr>
            <p:spPr>
              <a:xfrm>
                <a:off x="158344" y="555911"/>
                <a:ext cx="68636" cy="8498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529" h="19153" extrusionOk="0">
                    <a:moveTo>
                      <a:pt x="3479" y="279"/>
                    </a:moveTo>
                    <a:cubicBezTo>
                      <a:pt x="11804" y="-2447"/>
                      <a:pt x="16529" y="15693"/>
                      <a:pt x="16529" y="15693"/>
                    </a:cubicBezTo>
                    <a:cubicBezTo>
                      <a:pt x="16529" y="15693"/>
                      <a:pt x="15291" y="16846"/>
                      <a:pt x="11804" y="18000"/>
                    </a:cubicBezTo>
                    <a:cubicBezTo>
                      <a:pt x="7979" y="19153"/>
                      <a:pt x="4829" y="19153"/>
                      <a:pt x="4829" y="19153"/>
                    </a:cubicBezTo>
                    <a:cubicBezTo>
                      <a:pt x="4829" y="19153"/>
                      <a:pt x="-5071" y="2901"/>
                      <a:pt x="3479" y="279"/>
                    </a:cubicBezTo>
                  </a:path>
                </a:pathLst>
              </a:custGeom>
              <a:solidFill>
                <a:srgbClr val="83AEA4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6" name="Shape 1406"/>
              <p:cNvSpPr/>
              <p:nvPr/>
            </p:nvSpPr>
            <p:spPr>
              <a:xfrm>
                <a:off x="63521" y="751222"/>
                <a:ext cx="116331" cy="1849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150" extrusionOk="0">
                    <a:moveTo>
                      <a:pt x="9802" y="123"/>
                    </a:moveTo>
                    <a:cubicBezTo>
                      <a:pt x="12058" y="-584"/>
                      <a:pt x="21600" y="1990"/>
                      <a:pt x="21600" y="1990"/>
                    </a:cubicBezTo>
                    <a:cubicBezTo>
                      <a:pt x="21600" y="1990"/>
                      <a:pt x="15701" y="11780"/>
                      <a:pt x="13966" y="13345"/>
                    </a:cubicBezTo>
                    <a:cubicBezTo>
                      <a:pt x="12058" y="14909"/>
                      <a:pt x="7373" y="19603"/>
                      <a:pt x="7373" y="19603"/>
                    </a:cubicBezTo>
                    <a:cubicBezTo>
                      <a:pt x="7373" y="19603"/>
                      <a:pt x="1475" y="21016"/>
                      <a:pt x="0" y="19300"/>
                    </a:cubicBezTo>
                    <a:cubicBezTo>
                      <a:pt x="0" y="19300"/>
                      <a:pt x="1475" y="13496"/>
                      <a:pt x="4945" y="11074"/>
                    </a:cubicBezTo>
                    <a:cubicBezTo>
                      <a:pt x="4945" y="11074"/>
                      <a:pt x="7894" y="880"/>
                      <a:pt x="9802" y="123"/>
                    </a:cubicBezTo>
                  </a:path>
                </a:pathLst>
              </a:custGeom>
              <a:solidFill>
                <a:srgbClr val="476454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7" name="Shape 1407"/>
              <p:cNvSpPr/>
              <p:nvPr/>
            </p:nvSpPr>
            <p:spPr>
              <a:xfrm>
                <a:off x="90585" y="764305"/>
                <a:ext cx="109757" cy="23458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23" h="21177" extrusionOk="0">
                    <a:moveTo>
                      <a:pt x="13473" y="713"/>
                    </a:moveTo>
                    <a:cubicBezTo>
                      <a:pt x="13473" y="713"/>
                      <a:pt x="18063" y="8976"/>
                      <a:pt x="18873" y="10611"/>
                    </a:cubicBezTo>
                    <a:cubicBezTo>
                      <a:pt x="19593" y="12289"/>
                      <a:pt x="21123" y="20551"/>
                      <a:pt x="21123" y="20551"/>
                    </a:cubicBezTo>
                    <a:cubicBezTo>
                      <a:pt x="17343" y="21600"/>
                      <a:pt x="12753" y="21013"/>
                      <a:pt x="12753" y="21013"/>
                    </a:cubicBezTo>
                    <a:lnTo>
                      <a:pt x="8433" y="10485"/>
                    </a:lnTo>
                    <a:cubicBezTo>
                      <a:pt x="8433" y="10485"/>
                      <a:pt x="3573" y="5662"/>
                      <a:pt x="1593" y="3901"/>
                    </a:cubicBezTo>
                    <a:cubicBezTo>
                      <a:pt x="-477" y="2013"/>
                      <a:pt x="63" y="0"/>
                      <a:pt x="63" y="0"/>
                    </a:cubicBezTo>
                    <a:lnTo>
                      <a:pt x="13473" y="713"/>
                    </a:lnTo>
                  </a:path>
                </a:pathLst>
              </a:custGeom>
              <a:solidFill>
                <a:srgbClr val="477378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8" name="Shape 1408"/>
              <p:cNvSpPr/>
              <p:nvPr/>
            </p:nvSpPr>
            <p:spPr>
              <a:xfrm>
                <a:off x="84011" y="550935"/>
                <a:ext cx="114285" cy="2299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9429" extrusionOk="0">
                    <a:moveTo>
                      <a:pt x="21600" y="2581"/>
                    </a:moveTo>
                    <a:lnTo>
                      <a:pt x="19580" y="18644"/>
                    </a:lnTo>
                    <a:cubicBezTo>
                      <a:pt x="10712" y="20411"/>
                      <a:pt x="0" y="18644"/>
                      <a:pt x="0" y="18644"/>
                    </a:cubicBezTo>
                    <a:lnTo>
                      <a:pt x="0" y="2228"/>
                    </a:lnTo>
                    <a:cubicBezTo>
                      <a:pt x="8254" y="-1189"/>
                      <a:pt x="18351" y="343"/>
                      <a:pt x="18351" y="343"/>
                    </a:cubicBezTo>
                    <a:cubicBezTo>
                      <a:pt x="20898" y="892"/>
                      <a:pt x="21600" y="2581"/>
                      <a:pt x="21600" y="2581"/>
                    </a:cubicBezTo>
                  </a:path>
                </a:pathLst>
              </a:custGeom>
              <a:solidFill>
                <a:srgbClr val="476A6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9" name="Shape 1409"/>
              <p:cNvSpPr/>
              <p:nvPr/>
            </p:nvSpPr>
            <p:spPr>
              <a:xfrm>
                <a:off x="116797" y="534808"/>
                <a:ext cx="50179" cy="512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189" h="18788" extrusionOk="0">
                    <a:moveTo>
                      <a:pt x="14560" y="0"/>
                    </a:moveTo>
                    <a:lnTo>
                      <a:pt x="14560" y="6293"/>
                    </a:lnTo>
                    <a:cubicBezTo>
                      <a:pt x="14560" y="6293"/>
                      <a:pt x="21600" y="14797"/>
                      <a:pt x="12640" y="18198"/>
                    </a:cubicBezTo>
                    <a:cubicBezTo>
                      <a:pt x="3520" y="21600"/>
                      <a:pt x="0" y="9184"/>
                      <a:pt x="0" y="9184"/>
                    </a:cubicBezTo>
                    <a:lnTo>
                      <a:pt x="5920" y="2891"/>
                    </a:lnTo>
                    <a:lnTo>
                      <a:pt x="14560" y="0"/>
                    </a:lnTo>
                  </a:path>
                </a:pathLst>
              </a:custGeom>
              <a:solidFill>
                <a:srgbClr val="FFE981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0" name="Shape 1410"/>
              <p:cNvSpPr/>
              <p:nvPr/>
            </p:nvSpPr>
            <p:spPr>
              <a:xfrm>
                <a:off x="90159" y="639311"/>
                <a:ext cx="137525" cy="1036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0" h="20324" extrusionOk="0">
                    <a:moveTo>
                      <a:pt x="0" y="2278"/>
                    </a:moveTo>
                    <a:lnTo>
                      <a:pt x="6285" y="0"/>
                    </a:lnTo>
                    <a:lnTo>
                      <a:pt x="7152" y="4101"/>
                    </a:lnTo>
                    <a:cubicBezTo>
                      <a:pt x="7152" y="4101"/>
                      <a:pt x="14015" y="11028"/>
                      <a:pt x="16688" y="13306"/>
                    </a:cubicBezTo>
                    <a:cubicBezTo>
                      <a:pt x="16688" y="13306"/>
                      <a:pt x="21600" y="14400"/>
                      <a:pt x="21383" y="17681"/>
                    </a:cubicBezTo>
                    <a:cubicBezTo>
                      <a:pt x="21383" y="21053"/>
                      <a:pt x="17338" y="21600"/>
                      <a:pt x="14448" y="16952"/>
                    </a:cubicBezTo>
                    <a:cubicBezTo>
                      <a:pt x="14448" y="16952"/>
                      <a:pt x="6068" y="12577"/>
                      <a:pt x="4262" y="10299"/>
                    </a:cubicBezTo>
                    <a:cubicBezTo>
                      <a:pt x="2601" y="7929"/>
                      <a:pt x="0" y="2278"/>
                      <a:pt x="0" y="2278"/>
                    </a:cubicBez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1" name="Shape 1411"/>
              <p:cNvSpPr/>
              <p:nvPr/>
            </p:nvSpPr>
            <p:spPr>
              <a:xfrm>
                <a:off x="70234" y="576020"/>
                <a:ext cx="68636" cy="853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529" h="19239" extrusionOk="0">
                    <a:moveTo>
                      <a:pt x="3479" y="260"/>
                    </a:moveTo>
                    <a:cubicBezTo>
                      <a:pt x="11804" y="-2361"/>
                      <a:pt x="16529" y="15674"/>
                      <a:pt x="16529" y="15674"/>
                    </a:cubicBezTo>
                    <a:cubicBezTo>
                      <a:pt x="16529" y="15674"/>
                      <a:pt x="15291" y="16827"/>
                      <a:pt x="11804" y="17981"/>
                    </a:cubicBezTo>
                    <a:cubicBezTo>
                      <a:pt x="7979" y="19239"/>
                      <a:pt x="4829" y="19239"/>
                      <a:pt x="4829" y="19239"/>
                    </a:cubicBezTo>
                    <a:cubicBezTo>
                      <a:pt x="4829" y="19239"/>
                      <a:pt x="-5071" y="2987"/>
                      <a:pt x="3479" y="260"/>
                    </a:cubicBezTo>
                  </a:path>
                </a:pathLst>
              </a:custGeom>
              <a:solidFill>
                <a:srgbClr val="83AEA4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2" name="Shape 1412"/>
              <p:cNvSpPr/>
              <p:nvPr/>
            </p:nvSpPr>
            <p:spPr>
              <a:xfrm>
                <a:off x="98355" y="479483"/>
                <a:ext cx="85595" cy="89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9900"/>
                    </a:moveTo>
                    <a:cubicBezTo>
                      <a:pt x="0" y="9225"/>
                      <a:pt x="354" y="8887"/>
                      <a:pt x="354" y="7987"/>
                    </a:cubicBezTo>
                    <a:lnTo>
                      <a:pt x="354" y="7650"/>
                    </a:lnTo>
                    <a:cubicBezTo>
                      <a:pt x="590" y="7313"/>
                      <a:pt x="590" y="6975"/>
                      <a:pt x="944" y="6975"/>
                    </a:cubicBezTo>
                    <a:lnTo>
                      <a:pt x="1652" y="6975"/>
                    </a:lnTo>
                    <a:cubicBezTo>
                      <a:pt x="2007" y="6975"/>
                      <a:pt x="2243" y="7313"/>
                      <a:pt x="2597" y="7650"/>
                    </a:cubicBezTo>
                    <a:lnTo>
                      <a:pt x="2951" y="7987"/>
                    </a:lnTo>
                    <a:cubicBezTo>
                      <a:pt x="3659" y="8550"/>
                      <a:pt x="4013" y="9900"/>
                      <a:pt x="4249" y="11137"/>
                    </a:cubicBezTo>
                    <a:cubicBezTo>
                      <a:pt x="4957" y="11475"/>
                      <a:pt x="5311" y="11812"/>
                      <a:pt x="5666" y="11812"/>
                    </a:cubicBezTo>
                    <a:cubicBezTo>
                      <a:pt x="5666" y="11475"/>
                      <a:pt x="5902" y="10800"/>
                      <a:pt x="5902" y="9900"/>
                    </a:cubicBezTo>
                    <a:lnTo>
                      <a:pt x="5902" y="6413"/>
                    </a:lnTo>
                    <a:lnTo>
                      <a:pt x="4603" y="4163"/>
                    </a:lnTo>
                    <a:cubicBezTo>
                      <a:pt x="4603" y="3150"/>
                      <a:pt x="4957" y="2250"/>
                      <a:pt x="5666" y="1350"/>
                    </a:cubicBezTo>
                    <a:cubicBezTo>
                      <a:pt x="5902" y="675"/>
                      <a:pt x="6610" y="338"/>
                      <a:pt x="7318" y="0"/>
                    </a:cubicBezTo>
                    <a:lnTo>
                      <a:pt x="8262" y="0"/>
                    </a:lnTo>
                    <a:cubicBezTo>
                      <a:pt x="9325" y="338"/>
                      <a:pt x="10269" y="1013"/>
                      <a:pt x="11921" y="1913"/>
                    </a:cubicBezTo>
                    <a:cubicBezTo>
                      <a:pt x="13574" y="2925"/>
                      <a:pt x="15344" y="3150"/>
                      <a:pt x="16997" y="3150"/>
                    </a:cubicBezTo>
                    <a:cubicBezTo>
                      <a:pt x="18649" y="3150"/>
                      <a:pt x="19593" y="2925"/>
                      <a:pt x="20302" y="2250"/>
                    </a:cubicBezTo>
                    <a:cubicBezTo>
                      <a:pt x="20892" y="1575"/>
                      <a:pt x="21246" y="1350"/>
                      <a:pt x="21246" y="1013"/>
                    </a:cubicBezTo>
                    <a:cubicBezTo>
                      <a:pt x="21600" y="1913"/>
                      <a:pt x="21600" y="2588"/>
                      <a:pt x="21600" y="3150"/>
                    </a:cubicBezTo>
                    <a:lnTo>
                      <a:pt x="21600" y="7650"/>
                    </a:lnTo>
                    <a:cubicBezTo>
                      <a:pt x="21600" y="11137"/>
                      <a:pt x="21246" y="13725"/>
                      <a:pt x="20656" y="15300"/>
                    </a:cubicBezTo>
                    <a:cubicBezTo>
                      <a:pt x="19948" y="16875"/>
                      <a:pt x="19239" y="18113"/>
                      <a:pt x="18649" y="18787"/>
                    </a:cubicBezTo>
                    <a:cubicBezTo>
                      <a:pt x="18649" y="19125"/>
                      <a:pt x="18295" y="19350"/>
                      <a:pt x="17941" y="19687"/>
                    </a:cubicBezTo>
                    <a:cubicBezTo>
                      <a:pt x="17941" y="20025"/>
                      <a:pt x="17587" y="20025"/>
                      <a:pt x="17233" y="20362"/>
                    </a:cubicBezTo>
                    <a:cubicBezTo>
                      <a:pt x="17233" y="20700"/>
                      <a:pt x="17233" y="20700"/>
                      <a:pt x="16997" y="20700"/>
                    </a:cubicBezTo>
                    <a:cubicBezTo>
                      <a:pt x="16643" y="20700"/>
                      <a:pt x="16643" y="20700"/>
                      <a:pt x="16289" y="21037"/>
                    </a:cubicBezTo>
                    <a:cubicBezTo>
                      <a:pt x="15934" y="21262"/>
                      <a:pt x="15934" y="21262"/>
                      <a:pt x="15580" y="21262"/>
                    </a:cubicBezTo>
                    <a:cubicBezTo>
                      <a:pt x="15344" y="21600"/>
                      <a:pt x="14636" y="21600"/>
                      <a:pt x="13928" y="21600"/>
                    </a:cubicBezTo>
                    <a:cubicBezTo>
                      <a:pt x="12984" y="21600"/>
                      <a:pt x="11921" y="21600"/>
                      <a:pt x="10977" y="21262"/>
                    </a:cubicBezTo>
                    <a:cubicBezTo>
                      <a:pt x="9679" y="21037"/>
                      <a:pt x="8262" y="20025"/>
                      <a:pt x="6964" y="18787"/>
                    </a:cubicBezTo>
                    <a:cubicBezTo>
                      <a:pt x="6256" y="17775"/>
                      <a:pt x="5311" y="16875"/>
                      <a:pt x="4603" y="15637"/>
                    </a:cubicBezTo>
                    <a:lnTo>
                      <a:pt x="3659" y="13725"/>
                    </a:lnTo>
                    <a:cubicBezTo>
                      <a:pt x="3659" y="13725"/>
                      <a:pt x="3659" y="13950"/>
                      <a:pt x="3305" y="13950"/>
                    </a:cubicBezTo>
                    <a:lnTo>
                      <a:pt x="2951" y="13950"/>
                    </a:lnTo>
                    <a:cubicBezTo>
                      <a:pt x="2243" y="13950"/>
                      <a:pt x="1652" y="13725"/>
                      <a:pt x="944" y="12375"/>
                    </a:cubicBezTo>
                    <a:cubicBezTo>
                      <a:pt x="590" y="11475"/>
                      <a:pt x="354" y="10800"/>
                      <a:pt x="0" y="9900"/>
                    </a:cubicBez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3" name="Shape 1413"/>
              <p:cNvSpPr/>
              <p:nvPr/>
            </p:nvSpPr>
            <p:spPr>
              <a:xfrm>
                <a:off x="98702" y="458992"/>
                <a:ext cx="93449" cy="753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20" h="21600" extrusionOk="0">
                    <a:moveTo>
                      <a:pt x="4708" y="8956"/>
                    </a:moveTo>
                    <a:cubicBezTo>
                      <a:pt x="4070" y="10010"/>
                      <a:pt x="3751" y="10800"/>
                      <a:pt x="3751" y="12249"/>
                    </a:cubicBezTo>
                    <a:lnTo>
                      <a:pt x="5240" y="15278"/>
                    </a:lnTo>
                    <a:cubicBezTo>
                      <a:pt x="5240" y="15673"/>
                      <a:pt x="4389" y="20810"/>
                      <a:pt x="4389" y="21600"/>
                    </a:cubicBezTo>
                    <a:cubicBezTo>
                      <a:pt x="4070" y="21600"/>
                      <a:pt x="3751" y="21205"/>
                      <a:pt x="3219" y="20810"/>
                    </a:cubicBezTo>
                    <a:cubicBezTo>
                      <a:pt x="2899" y="19361"/>
                      <a:pt x="2580" y="17912"/>
                      <a:pt x="1942" y="17122"/>
                    </a:cubicBezTo>
                    <a:lnTo>
                      <a:pt x="1622" y="16727"/>
                    </a:lnTo>
                    <a:cubicBezTo>
                      <a:pt x="1410" y="16332"/>
                      <a:pt x="1090" y="16068"/>
                      <a:pt x="771" y="16068"/>
                    </a:cubicBezTo>
                    <a:lnTo>
                      <a:pt x="133" y="16068"/>
                    </a:lnTo>
                    <a:cubicBezTo>
                      <a:pt x="-80" y="13434"/>
                      <a:pt x="-80" y="11590"/>
                      <a:pt x="452" y="9746"/>
                    </a:cubicBezTo>
                    <a:cubicBezTo>
                      <a:pt x="1410" y="3820"/>
                      <a:pt x="4070" y="395"/>
                      <a:pt x="8326" y="0"/>
                    </a:cubicBezTo>
                    <a:cubicBezTo>
                      <a:pt x="13114" y="0"/>
                      <a:pt x="16093" y="1580"/>
                      <a:pt x="17583" y="4873"/>
                    </a:cubicBezTo>
                    <a:cubicBezTo>
                      <a:pt x="17902" y="5268"/>
                      <a:pt x="18753" y="6717"/>
                      <a:pt x="19073" y="7112"/>
                    </a:cubicBezTo>
                    <a:cubicBezTo>
                      <a:pt x="19392" y="7902"/>
                      <a:pt x="21201" y="7902"/>
                      <a:pt x="21520" y="8561"/>
                    </a:cubicBezTo>
                    <a:cubicBezTo>
                      <a:pt x="21520" y="8956"/>
                      <a:pt x="21094" y="9220"/>
                      <a:pt x="20562" y="10010"/>
                    </a:cubicBezTo>
                    <a:cubicBezTo>
                      <a:pt x="19924" y="10668"/>
                      <a:pt x="19073" y="12249"/>
                      <a:pt x="17583" y="12249"/>
                    </a:cubicBezTo>
                    <a:cubicBezTo>
                      <a:pt x="16093" y="12249"/>
                      <a:pt x="11837" y="11590"/>
                      <a:pt x="10348" y="10800"/>
                    </a:cubicBezTo>
                    <a:cubicBezTo>
                      <a:pt x="8858" y="9746"/>
                      <a:pt x="8007" y="8166"/>
                      <a:pt x="7049" y="7507"/>
                    </a:cubicBezTo>
                    <a:lnTo>
                      <a:pt x="6198" y="7507"/>
                    </a:lnTo>
                    <a:cubicBezTo>
                      <a:pt x="5879" y="7507"/>
                      <a:pt x="5240" y="7902"/>
                      <a:pt x="4708" y="8956"/>
                    </a:cubicBezTo>
                  </a:path>
                </a:pathLst>
              </a:custGeom>
              <a:solidFill>
                <a:srgbClr val="DECB21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4" name="Shape 1414"/>
              <p:cNvSpPr/>
              <p:nvPr/>
            </p:nvSpPr>
            <p:spPr>
              <a:xfrm>
                <a:off x="380900" y="643409"/>
                <a:ext cx="16393" cy="101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788" y="0"/>
                    </a:moveTo>
                    <a:cubicBezTo>
                      <a:pt x="17788" y="297"/>
                      <a:pt x="17788" y="594"/>
                      <a:pt x="21600" y="594"/>
                    </a:cubicBezTo>
                    <a:cubicBezTo>
                      <a:pt x="21600" y="1090"/>
                      <a:pt x="17788" y="1387"/>
                      <a:pt x="17788" y="1684"/>
                    </a:cubicBezTo>
                    <a:lnTo>
                      <a:pt x="17788" y="0"/>
                    </a:lnTo>
                    <a:close/>
                    <a:moveTo>
                      <a:pt x="17788" y="15952"/>
                    </a:moveTo>
                    <a:lnTo>
                      <a:pt x="17788" y="16547"/>
                    </a:lnTo>
                    <a:cubicBezTo>
                      <a:pt x="17788" y="16844"/>
                      <a:pt x="17788" y="17042"/>
                      <a:pt x="13976" y="17637"/>
                    </a:cubicBezTo>
                    <a:lnTo>
                      <a:pt x="13976" y="18231"/>
                    </a:lnTo>
                    <a:cubicBezTo>
                      <a:pt x="10165" y="18429"/>
                      <a:pt x="10165" y="19024"/>
                      <a:pt x="10165" y="19321"/>
                    </a:cubicBezTo>
                    <a:lnTo>
                      <a:pt x="10165" y="19916"/>
                    </a:lnTo>
                    <a:lnTo>
                      <a:pt x="0" y="21600"/>
                    </a:lnTo>
                    <a:lnTo>
                      <a:pt x="0" y="5648"/>
                    </a:lnTo>
                    <a:lnTo>
                      <a:pt x="10165" y="3963"/>
                    </a:lnTo>
                    <a:cubicBezTo>
                      <a:pt x="10165" y="3666"/>
                      <a:pt x="10165" y="3666"/>
                      <a:pt x="13976" y="3369"/>
                    </a:cubicBezTo>
                    <a:cubicBezTo>
                      <a:pt x="17788" y="3072"/>
                      <a:pt x="17788" y="2576"/>
                      <a:pt x="17788" y="2279"/>
                    </a:cubicBezTo>
                    <a:lnTo>
                      <a:pt x="17788" y="15952"/>
                    </a:lnTo>
                    <a:close/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5" name="Shape 1415"/>
              <p:cNvSpPr/>
              <p:nvPr/>
            </p:nvSpPr>
            <p:spPr>
              <a:xfrm>
                <a:off x="870857" y="711029"/>
                <a:ext cx="38475" cy="958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6567"/>
                    </a:lnTo>
                    <a:lnTo>
                      <a:pt x="0" y="21600"/>
                    </a:lnTo>
                    <a:lnTo>
                      <a:pt x="0" y="5033"/>
                    </a:lnTo>
                    <a:lnTo>
                      <a:pt x="21600" y="0"/>
                    </a:lnTo>
                  </a:path>
                </a:pathLst>
              </a:custGeom>
              <a:solidFill>
                <a:srgbClr val="709FB5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6" name="Shape 1416"/>
              <p:cNvSpPr/>
              <p:nvPr/>
            </p:nvSpPr>
            <p:spPr>
              <a:xfrm>
                <a:off x="116797" y="702833"/>
                <a:ext cx="128628" cy="1245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979"/>
                    </a:moveTo>
                    <a:lnTo>
                      <a:pt x="21600" y="20955"/>
                    </a:lnTo>
                    <a:lnTo>
                      <a:pt x="21366" y="20955"/>
                    </a:lnTo>
                    <a:cubicBezTo>
                      <a:pt x="20430" y="21116"/>
                      <a:pt x="19339" y="21116"/>
                      <a:pt x="18481" y="21358"/>
                    </a:cubicBezTo>
                    <a:lnTo>
                      <a:pt x="17389" y="21358"/>
                    </a:lnTo>
                    <a:cubicBezTo>
                      <a:pt x="16921" y="21358"/>
                      <a:pt x="16531" y="21600"/>
                      <a:pt x="16064" y="21600"/>
                    </a:cubicBezTo>
                    <a:lnTo>
                      <a:pt x="13412" y="21600"/>
                    </a:lnTo>
                    <a:cubicBezTo>
                      <a:pt x="12788" y="21600"/>
                      <a:pt x="12321" y="21600"/>
                      <a:pt x="11853" y="21358"/>
                    </a:cubicBezTo>
                    <a:lnTo>
                      <a:pt x="11697" y="21358"/>
                    </a:lnTo>
                    <a:cubicBezTo>
                      <a:pt x="11229" y="21358"/>
                      <a:pt x="10527" y="21116"/>
                      <a:pt x="10137" y="21116"/>
                    </a:cubicBezTo>
                    <a:lnTo>
                      <a:pt x="9279" y="21116"/>
                    </a:lnTo>
                    <a:cubicBezTo>
                      <a:pt x="9045" y="21116"/>
                      <a:pt x="8812" y="21116"/>
                      <a:pt x="8578" y="20955"/>
                    </a:cubicBezTo>
                    <a:cubicBezTo>
                      <a:pt x="8344" y="20955"/>
                      <a:pt x="7954" y="20713"/>
                      <a:pt x="7720" y="20713"/>
                    </a:cubicBezTo>
                    <a:cubicBezTo>
                      <a:pt x="7486" y="20713"/>
                      <a:pt x="7486" y="20713"/>
                      <a:pt x="7252" y="20472"/>
                    </a:cubicBezTo>
                    <a:lnTo>
                      <a:pt x="7018" y="20472"/>
                    </a:lnTo>
                    <a:cubicBezTo>
                      <a:pt x="6394" y="20230"/>
                      <a:pt x="5926" y="19988"/>
                      <a:pt x="5536" y="19988"/>
                    </a:cubicBezTo>
                    <a:cubicBezTo>
                      <a:pt x="4835" y="19827"/>
                      <a:pt x="4367" y="19585"/>
                      <a:pt x="3743" y="19101"/>
                    </a:cubicBezTo>
                    <a:cubicBezTo>
                      <a:pt x="1092" y="17490"/>
                      <a:pt x="0" y="15475"/>
                      <a:pt x="0" y="12976"/>
                    </a:cubicBezTo>
                    <a:lnTo>
                      <a:pt x="0" y="0"/>
                    </a:lnTo>
                    <a:cubicBezTo>
                      <a:pt x="0" y="2499"/>
                      <a:pt x="1326" y="4513"/>
                      <a:pt x="3743" y="6125"/>
                    </a:cubicBezTo>
                    <a:cubicBezTo>
                      <a:pt x="4211" y="6367"/>
                      <a:pt x="4835" y="6851"/>
                      <a:pt x="5536" y="7093"/>
                    </a:cubicBezTo>
                    <a:cubicBezTo>
                      <a:pt x="6160" y="7254"/>
                      <a:pt x="6628" y="7496"/>
                      <a:pt x="7252" y="7737"/>
                    </a:cubicBezTo>
                    <a:cubicBezTo>
                      <a:pt x="7486" y="7737"/>
                      <a:pt x="7486" y="7737"/>
                      <a:pt x="7720" y="7979"/>
                    </a:cubicBezTo>
                    <a:cubicBezTo>
                      <a:pt x="8110" y="8221"/>
                      <a:pt x="8578" y="8221"/>
                      <a:pt x="9279" y="8382"/>
                    </a:cubicBezTo>
                    <a:lnTo>
                      <a:pt x="9669" y="8382"/>
                    </a:lnTo>
                    <a:cubicBezTo>
                      <a:pt x="10371" y="8624"/>
                      <a:pt x="10995" y="8624"/>
                      <a:pt x="11697" y="8624"/>
                    </a:cubicBezTo>
                    <a:cubicBezTo>
                      <a:pt x="11697" y="8624"/>
                      <a:pt x="11697" y="8624"/>
                      <a:pt x="11853" y="8624"/>
                    </a:cubicBezTo>
                    <a:lnTo>
                      <a:pt x="16064" y="8624"/>
                    </a:lnTo>
                    <a:cubicBezTo>
                      <a:pt x="16531" y="8624"/>
                      <a:pt x="16921" y="8624"/>
                      <a:pt x="17389" y="8382"/>
                    </a:cubicBezTo>
                    <a:cubicBezTo>
                      <a:pt x="17857" y="8382"/>
                      <a:pt x="18013" y="8382"/>
                      <a:pt x="18481" y="8221"/>
                    </a:cubicBezTo>
                    <a:cubicBezTo>
                      <a:pt x="19339" y="7979"/>
                      <a:pt x="20274" y="7979"/>
                      <a:pt x="21366" y="7737"/>
                    </a:cubicBezTo>
                    <a:cubicBezTo>
                      <a:pt x="21366" y="7737"/>
                      <a:pt x="21600" y="7737"/>
                      <a:pt x="21600" y="7979"/>
                    </a:cubicBezTo>
                  </a:path>
                </a:pathLst>
              </a:custGeom>
              <a:solidFill>
                <a:srgbClr val="9ACDD9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7" name="Shape 1417"/>
              <p:cNvSpPr/>
              <p:nvPr/>
            </p:nvSpPr>
            <p:spPr>
              <a:xfrm>
                <a:off x="245888" y="747912"/>
                <a:ext cx="38476" cy="9584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4985"/>
                    </a:moveTo>
                    <a:lnTo>
                      <a:pt x="21600" y="21600"/>
                    </a:lnTo>
                    <a:lnTo>
                      <a:pt x="0" y="16719"/>
                    </a:lnTo>
                    <a:lnTo>
                      <a:pt x="0" y="0"/>
                    </a:lnTo>
                    <a:lnTo>
                      <a:pt x="21600" y="4985"/>
                    </a:ln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8" name="Shape 1418"/>
              <p:cNvSpPr/>
              <p:nvPr/>
            </p:nvSpPr>
            <p:spPr>
              <a:xfrm>
                <a:off x="747912" y="727421"/>
                <a:ext cx="128627" cy="12248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713" y="14727"/>
                    </a:moveTo>
                    <a:cubicBezTo>
                      <a:pt x="5478" y="14727"/>
                      <a:pt x="5243" y="14973"/>
                      <a:pt x="5243" y="14973"/>
                    </a:cubicBezTo>
                    <a:cubicBezTo>
                      <a:pt x="4852" y="15218"/>
                      <a:pt x="4148" y="15464"/>
                      <a:pt x="3757" y="15709"/>
                    </a:cubicBezTo>
                    <a:cubicBezTo>
                      <a:pt x="3052" y="16118"/>
                      <a:pt x="2661" y="16609"/>
                      <a:pt x="2191" y="16855"/>
                    </a:cubicBezTo>
                    <a:cubicBezTo>
                      <a:pt x="1722" y="17264"/>
                      <a:pt x="1330" y="17755"/>
                      <a:pt x="1096" y="18245"/>
                    </a:cubicBezTo>
                    <a:cubicBezTo>
                      <a:pt x="1096" y="18491"/>
                      <a:pt x="1096" y="18491"/>
                      <a:pt x="861" y="18491"/>
                    </a:cubicBezTo>
                    <a:cubicBezTo>
                      <a:pt x="626" y="18818"/>
                      <a:pt x="391" y="19309"/>
                      <a:pt x="157" y="19800"/>
                    </a:cubicBezTo>
                    <a:lnTo>
                      <a:pt x="157" y="19964"/>
                    </a:lnTo>
                    <a:cubicBezTo>
                      <a:pt x="0" y="20455"/>
                      <a:pt x="0" y="21109"/>
                      <a:pt x="0" y="21600"/>
                    </a:cubicBezTo>
                    <a:lnTo>
                      <a:pt x="0" y="8264"/>
                    </a:lnTo>
                    <a:cubicBezTo>
                      <a:pt x="0" y="7855"/>
                      <a:pt x="0" y="7609"/>
                      <a:pt x="157" y="7118"/>
                    </a:cubicBezTo>
                    <a:cubicBezTo>
                      <a:pt x="157" y="6873"/>
                      <a:pt x="157" y="6873"/>
                      <a:pt x="391" y="6709"/>
                    </a:cubicBezTo>
                    <a:lnTo>
                      <a:pt x="391" y="6464"/>
                    </a:lnTo>
                    <a:cubicBezTo>
                      <a:pt x="391" y="6464"/>
                      <a:pt x="391" y="6218"/>
                      <a:pt x="626" y="6218"/>
                    </a:cubicBezTo>
                    <a:cubicBezTo>
                      <a:pt x="861" y="5973"/>
                      <a:pt x="861" y="5564"/>
                      <a:pt x="1096" y="5318"/>
                    </a:cubicBezTo>
                    <a:cubicBezTo>
                      <a:pt x="1096" y="5318"/>
                      <a:pt x="1096" y="5073"/>
                      <a:pt x="1330" y="5073"/>
                    </a:cubicBezTo>
                    <a:cubicBezTo>
                      <a:pt x="1330" y="4827"/>
                      <a:pt x="1330" y="4827"/>
                      <a:pt x="1487" y="4827"/>
                    </a:cubicBezTo>
                    <a:cubicBezTo>
                      <a:pt x="1722" y="4582"/>
                      <a:pt x="1722" y="4582"/>
                      <a:pt x="1722" y="4336"/>
                    </a:cubicBezTo>
                    <a:cubicBezTo>
                      <a:pt x="1957" y="4173"/>
                      <a:pt x="2191" y="3682"/>
                      <a:pt x="2661" y="3436"/>
                    </a:cubicBezTo>
                    <a:cubicBezTo>
                      <a:pt x="3052" y="3027"/>
                      <a:pt x="3522" y="2782"/>
                      <a:pt x="4148" y="2291"/>
                    </a:cubicBezTo>
                    <a:lnTo>
                      <a:pt x="4383" y="2291"/>
                    </a:lnTo>
                    <a:cubicBezTo>
                      <a:pt x="4852" y="2045"/>
                      <a:pt x="5243" y="1800"/>
                      <a:pt x="5948" y="1636"/>
                    </a:cubicBezTo>
                    <a:cubicBezTo>
                      <a:pt x="6183" y="1636"/>
                      <a:pt x="6417" y="1391"/>
                      <a:pt x="6417" y="1391"/>
                    </a:cubicBezTo>
                    <a:cubicBezTo>
                      <a:pt x="6574" y="1145"/>
                      <a:pt x="6809" y="1145"/>
                      <a:pt x="7043" y="1145"/>
                    </a:cubicBezTo>
                    <a:lnTo>
                      <a:pt x="7513" y="1145"/>
                    </a:lnTo>
                    <a:cubicBezTo>
                      <a:pt x="8139" y="900"/>
                      <a:pt x="8609" y="655"/>
                      <a:pt x="9235" y="655"/>
                    </a:cubicBezTo>
                    <a:cubicBezTo>
                      <a:pt x="9470" y="655"/>
                      <a:pt x="9470" y="409"/>
                      <a:pt x="9704" y="409"/>
                    </a:cubicBezTo>
                    <a:lnTo>
                      <a:pt x="9939" y="409"/>
                    </a:lnTo>
                    <a:cubicBezTo>
                      <a:pt x="10096" y="409"/>
                      <a:pt x="10330" y="409"/>
                      <a:pt x="10565" y="245"/>
                    </a:cubicBezTo>
                    <a:cubicBezTo>
                      <a:pt x="11035" y="245"/>
                      <a:pt x="11270" y="0"/>
                      <a:pt x="11661" y="0"/>
                    </a:cubicBezTo>
                    <a:lnTo>
                      <a:pt x="17452" y="0"/>
                    </a:lnTo>
                    <a:cubicBezTo>
                      <a:pt x="17609" y="0"/>
                      <a:pt x="18078" y="0"/>
                      <a:pt x="18313" y="245"/>
                    </a:cubicBezTo>
                    <a:cubicBezTo>
                      <a:pt x="18783" y="245"/>
                      <a:pt x="18939" y="245"/>
                      <a:pt x="19409" y="409"/>
                    </a:cubicBezTo>
                    <a:lnTo>
                      <a:pt x="19878" y="409"/>
                    </a:lnTo>
                    <a:cubicBezTo>
                      <a:pt x="20504" y="409"/>
                      <a:pt x="20974" y="655"/>
                      <a:pt x="21600" y="655"/>
                    </a:cubicBezTo>
                    <a:lnTo>
                      <a:pt x="21600" y="13827"/>
                    </a:lnTo>
                    <a:cubicBezTo>
                      <a:pt x="20974" y="13582"/>
                      <a:pt x="20270" y="13582"/>
                      <a:pt x="19409" y="13418"/>
                    </a:cubicBezTo>
                    <a:cubicBezTo>
                      <a:pt x="18939" y="13418"/>
                      <a:pt x="18783" y="13418"/>
                      <a:pt x="18313" y="13173"/>
                    </a:cubicBezTo>
                    <a:cubicBezTo>
                      <a:pt x="17843" y="13173"/>
                      <a:pt x="17452" y="13173"/>
                      <a:pt x="16983" y="12927"/>
                    </a:cubicBezTo>
                    <a:lnTo>
                      <a:pt x="11896" y="12927"/>
                    </a:lnTo>
                    <a:cubicBezTo>
                      <a:pt x="11426" y="12927"/>
                      <a:pt x="11035" y="13173"/>
                      <a:pt x="10565" y="13173"/>
                    </a:cubicBezTo>
                    <a:cubicBezTo>
                      <a:pt x="10330" y="13173"/>
                      <a:pt x="10096" y="13173"/>
                      <a:pt x="9939" y="13418"/>
                    </a:cubicBezTo>
                    <a:cubicBezTo>
                      <a:pt x="9704" y="13418"/>
                      <a:pt x="9470" y="13418"/>
                      <a:pt x="9235" y="13582"/>
                    </a:cubicBezTo>
                    <a:cubicBezTo>
                      <a:pt x="8609" y="13827"/>
                      <a:pt x="8139" y="13827"/>
                      <a:pt x="7513" y="14073"/>
                    </a:cubicBezTo>
                    <a:cubicBezTo>
                      <a:pt x="6417" y="14564"/>
                      <a:pt x="5948" y="14727"/>
                      <a:pt x="5713" y="14727"/>
                    </a:cubicBezTo>
                  </a:path>
                </a:pathLst>
              </a:custGeom>
              <a:solidFill>
                <a:srgbClr val="5A8B99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9" name="Shape 1419"/>
              <p:cNvSpPr/>
              <p:nvPr/>
            </p:nvSpPr>
            <p:spPr>
              <a:xfrm>
                <a:off x="1006915" y="813482"/>
                <a:ext cx="16394" cy="9993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350"/>
                    </a:moveTo>
                    <a:lnTo>
                      <a:pt x="21600" y="21600"/>
                    </a:lnTo>
                    <a:cubicBezTo>
                      <a:pt x="21600" y="20692"/>
                      <a:pt x="21600" y="19884"/>
                      <a:pt x="16971" y="18976"/>
                    </a:cubicBezTo>
                    <a:cubicBezTo>
                      <a:pt x="12343" y="18168"/>
                      <a:pt x="7714" y="17260"/>
                      <a:pt x="0" y="16150"/>
                    </a:cubicBezTo>
                    <a:lnTo>
                      <a:pt x="0" y="0"/>
                    </a:lnTo>
                    <a:cubicBezTo>
                      <a:pt x="12343" y="2019"/>
                      <a:pt x="21600" y="3735"/>
                      <a:pt x="21600" y="5350"/>
                    </a:cubicBez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0" name="Shape 1420"/>
              <p:cNvSpPr/>
              <p:nvPr/>
            </p:nvSpPr>
            <p:spPr>
              <a:xfrm>
                <a:off x="356539" y="958967"/>
                <a:ext cx="267966" cy="18395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2851"/>
                    </a:moveTo>
                    <a:lnTo>
                      <a:pt x="21600" y="21600"/>
                    </a:lnTo>
                    <a:cubicBezTo>
                      <a:pt x="21600" y="18866"/>
                      <a:pt x="19918" y="15585"/>
                      <a:pt x="16667" y="12851"/>
                    </a:cubicBezTo>
                    <a:cubicBezTo>
                      <a:pt x="16219" y="12523"/>
                      <a:pt x="15920" y="12194"/>
                      <a:pt x="15509" y="11921"/>
                    </a:cubicBezTo>
                    <a:cubicBezTo>
                      <a:pt x="15397" y="11757"/>
                      <a:pt x="15284" y="11757"/>
                      <a:pt x="15172" y="11593"/>
                    </a:cubicBezTo>
                    <a:cubicBezTo>
                      <a:pt x="14873" y="11265"/>
                      <a:pt x="14537" y="11155"/>
                      <a:pt x="14238" y="10991"/>
                    </a:cubicBezTo>
                    <a:cubicBezTo>
                      <a:pt x="14126" y="10991"/>
                      <a:pt x="14014" y="10827"/>
                      <a:pt x="13902" y="10827"/>
                    </a:cubicBezTo>
                    <a:lnTo>
                      <a:pt x="11996" y="9898"/>
                    </a:lnTo>
                    <a:cubicBezTo>
                      <a:pt x="11921" y="9898"/>
                      <a:pt x="11921" y="9898"/>
                      <a:pt x="11809" y="9734"/>
                    </a:cubicBezTo>
                    <a:cubicBezTo>
                      <a:pt x="11361" y="9570"/>
                      <a:pt x="10837" y="9406"/>
                      <a:pt x="10426" y="9296"/>
                    </a:cubicBezTo>
                    <a:cubicBezTo>
                      <a:pt x="10314" y="9296"/>
                      <a:pt x="10202" y="9132"/>
                      <a:pt x="10127" y="9132"/>
                    </a:cubicBezTo>
                    <a:cubicBezTo>
                      <a:pt x="9791" y="8968"/>
                      <a:pt x="9567" y="8968"/>
                      <a:pt x="9268" y="8968"/>
                    </a:cubicBezTo>
                    <a:cubicBezTo>
                      <a:pt x="9156" y="8968"/>
                      <a:pt x="8969" y="8968"/>
                      <a:pt x="8857" y="8804"/>
                    </a:cubicBezTo>
                    <a:cubicBezTo>
                      <a:pt x="8633" y="8804"/>
                      <a:pt x="8408" y="8640"/>
                      <a:pt x="8221" y="8640"/>
                    </a:cubicBezTo>
                    <a:cubicBezTo>
                      <a:pt x="7997" y="8640"/>
                      <a:pt x="7885" y="8531"/>
                      <a:pt x="7773" y="8531"/>
                    </a:cubicBezTo>
                    <a:lnTo>
                      <a:pt x="5381" y="8531"/>
                    </a:lnTo>
                    <a:cubicBezTo>
                      <a:pt x="5157" y="8531"/>
                      <a:pt x="5045" y="8531"/>
                      <a:pt x="4933" y="8640"/>
                    </a:cubicBezTo>
                    <a:cubicBezTo>
                      <a:pt x="4821" y="8804"/>
                      <a:pt x="4634" y="8804"/>
                      <a:pt x="4410" y="8804"/>
                    </a:cubicBezTo>
                    <a:cubicBezTo>
                      <a:pt x="4298" y="8804"/>
                      <a:pt x="4111" y="8804"/>
                      <a:pt x="3999" y="8968"/>
                    </a:cubicBezTo>
                    <a:cubicBezTo>
                      <a:pt x="3588" y="9132"/>
                      <a:pt x="3251" y="9296"/>
                      <a:pt x="2952" y="9406"/>
                    </a:cubicBezTo>
                    <a:cubicBezTo>
                      <a:pt x="2728" y="9570"/>
                      <a:pt x="2616" y="9570"/>
                      <a:pt x="2504" y="9734"/>
                    </a:cubicBezTo>
                    <a:cubicBezTo>
                      <a:pt x="2429" y="9734"/>
                      <a:pt x="2317" y="9898"/>
                      <a:pt x="2317" y="9898"/>
                    </a:cubicBezTo>
                    <a:lnTo>
                      <a:pt x="1682" y="10335"/>
                    </a:lnTo>
                    <a:lnTo>
                      <a:pt x="1570" y="10499"/>
                    </a:lnTo>
                    <a:cubicBezTo>
                      <a:pt x="1345" y="10827"/>
                      <a:pt x="1046" y="10991"/>
                      <a:pt x="934" y="11265"/>
                    </a:cubicBezTo>
                    <a:lnTo>
                      <a:pt x="635" y="11757"/>
                    </a:lnTo>
                    <a:cubicBezTo>
                      <a:pt x="523" y="11757"/>
                      <a:pt x="523" y="11921"/>
                      <a:pt x="523" y="11921"/>
                    </a:cubicBezTo>
                    <a:cubicBezTo>
                      <a:pt x="523" y="12030"/>
                      <a:pt x="411" y="12030"/>
                      <a:pt x="411" y="12194"/>
                    </a:cubicBezTo>
                    <a:cubicBezTo>
                      <a:pt x="411" y="12358"/>
                      <a:pt x="299" y="12358"/>
                      <a:pt x="299" y="12523"/>
                    </a:cubicBezTo>
                    <a:cubicBezTo>
                      <a:pt x="187" y="12687"/>
                      <a:pt x="187" y="12687"/>
                      <a:pt x="187" y="12851"/>
                    </a:cubicBezTo>
                    <a:cubicBezTo>
                      <a:pt x="187" y="12960"/>
                      <a:pt x="187" y="12960"/>
                      <a:pt x="75" y="13124"/>
                    </a:cubicBezTo>
                    <a:cubicBezTo>
                      <a:pt x="75" y="13288"/>
                      <a:pt x="0" y="13452"/>
                      <a:pt x="0" y="13452"/>
                    </a:cubicBezTo>
                    <a:lnTo>
                      <a:pt x="0" y="4648"/>
                    </a:lnTo>
                    <a:cubicBezTo>
                      <a:pt x="0" y="4484"/>
                      <a:pt x="75" y="4320"/>
                      <a:pt x="75" y="4320"/>
                    </a:cubicBezTo>
                    <a:lnTo>
                      <a:pt x="75" y="4047"/>
                    </a:lnTo>
                    <a:cubicBezTo>
                      <a:pt x="75" y="3883"/>
                      <a:pt x="187" y="3883"/>
                      <a:pt x="187" y="3718"/>
                    </a:cubicBezTo>
                    <a:cubicBezTo>
                      <a:pt x="187" y="3718"/>
                      <a:pt x="187" y="3554"/>
                      <a:pt x="299" y="3554"/>
                    </a:cubicBezTo>
                    <a:lnTo>
                      <a:pt x="299" y="3390"/>
                    </a:lnTo>
                    <a:cubicBezTo>
                      <a:pt x="299" y="3281"/>
                      <a:pt x="411" y="3281"/>
                      <a:pt x="411" y="3117"/>
                    </a:cubicBezTo>
                    <a:lnTo>
                      <a:pt x="523" y="2953"/>
                    </a:lnTo>
                    <a:lnTo>
                      <a:pt x="822" y="2461"/>
                    </a:lnTo>
                    <a:cubicBezTo>
                      <a:pt x="1046" y="2187"/>
                      <a:pt x="1271" y="2023"/>
                      <a:pt x="1457" y="1695"/>
                    </a:cubicBezTo>
                    <a:lnTo>
                      <a:pt x="1570" y="1695"/>
                    </a:lnTo>
                    <a:cubicBezTo>
                      <a:pt x="1570" y="1695"/>
                      <a:pt x="1682" y="1695"/>
                      <a:pt x="1682" y="1586"/>
                    </a:cubicBezTo>
                    <a:lnTo>
                      <a:pt x="2317" y="1094"/>
                    </a:lnTo>
                    <a:cubicBezTo>
                      <a:pt x="2429" y="1094"/>
                      <a:pt x="2504" y="930"/>
                      <a:pt x="2504" y="930"/>
                    </a:cubicBezTo>
                    <a:cubicBezTo>
                      <a:pt x="2616" y="766"/>
                      <a:pt x="2840" y="766"/>
                      <a:pt x="2952" y="656"/>
                    </a:cubicBezTo>
                    <a:lnTo>
                      <a:pt x="3027" y="656"/>
                    </a:lnTo>
                    <a:cubicBezTo>
                      <a:pt x="3363" y="492"/>
                      <a:pt x="3774" y="328"/>
                      <a:pt x="4111" y="164"/>
                    </a:cubicBezTo>
                    <a:lnTo>
                      <a:pt x="4522" y="164"/>
                    </a:lnTo>
                    <a:cubicBezTo>
                      <a:pt x="4746" y="164"/>
                      <a:pt x="4821" y="0"/>
                      <a:pt x="5045" y="0"/>
                    </a:cubicBezTo>
                    <a:lnTo>
                      <a:pt x="8520" y="0"/>
                    </a:lnTo>
                    <a:cubicBezTo>
                      <a:pt x="8745" y="0"/>
                      <a:pt x="8969" y="164"/>
                      <a:pt x="9156" y="164"/>
                    </a:cubicBezTo>
                    <a:lnTo>
                      <a:pt x="9567" y="164"/>
                    </a:lnTo>
                    <a:cubicBezTo>
                      <a:pt x="9903" y="164"/>
                      <a:pt x="10127" y="328"/>
                      <a:pt x="10426" y="328"/>
                    </a:cubicBezTo>
                    <a:cubicBezTo>
                      <a:pt x="10538" y="328"/>
                      <a:pt x="10651" y="328"/>
                      <a:pt x="10763" y="492"/>
                    </a:cubicBezTo>
                    <a:lnTo>
                      <a:pt x="10837" y="492"/>
                    </a:lnTo>
                    <a:cubicBezTo>
                      <a:pt x="11286" y="656"/>
                      <a:pt x="11809" y="766"/>
                      <a:pt x="12220" y="930"/>
                    </a:cubicBezTo>
                    <a:lnTo>
                      <a:pt x="12332" y="930"/>
                    </a:lnTo>
                    <a:cubicBezTo>
                      <a:pt x="12444" y="930"/>
                      <a:pt x="12444" y="1094"/>
                      <a:pt x="12444" y="1094"/>
                    </a:cubicBezTo>
                    <a:lnTo>
                      <a:pt x="14313" y="2023"/>
                    </a:lnTo>
                    <a:lnTo>
                      <a:pt x="14425" y="2023"/>
                    </a:lnTo>
                    <a:cubicBezTo>
                      <a:pt x="14537" y="2023"/>
                      <a:pt x="14537" y="2187"/>
                      <a:pt x="14649" y="2187"/>
                    </a:cubicBezTo>
                    <a:cubicBezTo>
                      <a:pt x="14948" y="2351"/>
                      <a:pt x="15284" y="2625"/>
                      <a:pt x="15583" y="2789"/>
                    </a:cubicBezTo>
                    <a:cubicBezTo>
                      <a:pt x="15696" y="2953"/>
                      <a:pt x="15808" y="2953"/>
                      <a:pt x="15920" y="3117"/>
                    </a:cubicBezTo>
                    <a:cubicBezTo>
                      <a:pt x="16331" y="3390"/>
                      <a:pt x="16742" y="3718"/>
                      <a:pt x="17078" y="4047"/>
                    </a:cubicBezTo>
                    <a:cubicBezTo>
                      <a:pt x="19918" y="6671"/>
                      <a:pt x="21600" y="9898"/>
                      <a:pt x="21600" y="12851"/>
                    </a:cubicBezTo>
                  </a:path>
                </a:pathLst>
              </a:custGeom>
              <a:solidFill>
                <a:srgbClr val="5A8B99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1" name="Shape 1421"/>
              <p:cNvSpPr/>
              <p:nvPr/>
            </p:nvSpPr>
            <p:spPr>
              <a:xfrm>
                <a:off x="321704" y="1028636"/>
                <a:ext cx="40506" cy="97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6639"/>
                    </a:lnTo>
                    <a:lnTo>
                      <a:pt x="0" y="21600"/>
                    </a:lnTo>
                    <a:lnTo>
                      <a:pt x="0" y="4961"/>
                    </a:lnTo>
                    <a:lnTo>
                      <a:pt x="21600" y="0"/>
                    </a:lnTo>
                  </a:path>
                </a:pathLst>
              </a:custGeom>
              <a:solidFill>
                <a:srgbClr val="709FB5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2" name="Shape 1422"/>
              <p:cNvSpPr/>
              <p:nvPr/>
            </p:nvSpPr>
            <p:spPr>
              <a:xfrm>
                <a:off x="59423" y="901593"/>
                <a:ext cx="261818" cy="224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4444"/>
                    </a:moveTo>
                    <a:lnTo>
                      <a:pt x="21600" y="21600"/>
                    </a:lnTo>
                    <a:lnTo>
                      <a:pt x="0" y="7156"/>
                    </a:lnTo>
                    <a:lnTo>
                      <a:pt x="0" y="0"/>
                    </a:lnTo>
                    <a:lnTo>
                      <a:pt x="21600" y="14444"/>
                    </a:lnTo>
                  </a:path>
                </a:pathLst>
              </a:custGeom>
              <a:solidFill>
                <a:srgbClr val="5A8B99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3" name="Shape 1423"/>
              <p:cNvSpPr/>
              <p:nvPr/>
            </p:nvSpPr>
            <p:spPr>
              <a:xfrm>
                <a:off x="1086010" y="942574"/>
                <a:ext cx="224935" cy="206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7850"/>
                    </a:lnTo>
                    <a:lnTo>
                      <a:pt x="0" y="21600"/>
                    </a:lnTo>
                    <a:lnTo>
                      <a:pt x="0" y="13750"/>
                    </a:lnTo>
                    <a:lnTo>
                      <a:pt x="21600" y="0"/>
                    </a:lnTo>
                  </a:path>
                </a:pathLst>
              </a:custGeom>
              <a:solidFill>
                <a:srgbClr val="9ACDD9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4" name="Shape 1424"/>
              <p:cNvSpPr/>
              <p:nvPr/>
            </p:nvSpPr>
            <p:spPr>
              <a:xfrm>
                <a:off x="948721" y="1153629"/>
                <a:ext cx="40506" cy="97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271"/>
                    </a:moveTo>
                    <a:lnTo>
                      <a:pt x="21600" y="21600"/>
                    </a:lnTo>
                    <a:lnTo>
                      <a:pt x="0" y="16639"/>
                    </a:lnTo>
                    <a:lnTo>
                      <a:pt x="0" y="0"/>
                    </a:lnTo>
                    <a:lnTo>
                      <a:pt x="21600" y="5271"/>
                    </a:ln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5" name="Shape 1425"/>
              <p:cNvSpPr/>
              <p:nvPr/>
            </p:nvSpPr>
            <p:spPr>
              <a:xfrm>
                <a:off x="979458" y="1139285"/>
                <a:ext cx="271717" cy="1839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72" h="21600" extrusionOk="0">
                    <a:moveTo>
                      <a:pt x="21490" y="0"/>
                    </a:moveTo>
                    <a:cubicBezTo>
                      <a:pt x="21600" y="271"/>
                      <a:pt x="21600" y="597"/>
                      <a:pt x="21490" y="1357"/>
                    </a:cubicBezTo>
                    <a:lnTo>
                      <a:pt x="21490" y="0"/>
                    </a:lnTo>
                    <a:close/>
                    <a:moveTo>
                      <a:pt x="21490" y="8738"/>
                    </a:moveTo>
                    <a:lnTo>
                      <a:pt x="21490" y="8846"/>
                    </a:lnTo>
                    <a:cubicBezTo>
                      <a:pt x="21490" y="9172"/>
                      <a:pt x="21490" y="9497"/>
                      <a:pt x="21416" y="9660"/>
                    </a:cubicBezTo>
                    <a:cubicBezTo>
                      <a:pt x="21416" y="9769"/>
                      <a:pt x="21416" y="9769"/>
                      <a:pt x="21306" y="9932"/>
                    </a:cubicBezTo>
                    <a:cubicBezTo>
                      <a:pt x="21195" y="10257"/>
                      <a:pt x="21195" y="10420"/>
                      <a:pt x="21195" y="10529"/>
                    </a:cubicBezTo>
                    <a:lnTo>
                      <a:pt x="21195" y="10691"/>
                    </a:lnTo>
                    <a:cubicBezTo>
                      <a:pt x="21085" y="10854"/>
                      <a:pt x="21085" y="11017"/>
                      <a:pt x="20974" y="11180"/>
                    </a:cubicBezTo>
                    <a:cubicBezTo>
                      <a:pt x="20864" y="11343"/>
                      <a:pt x="20864" y="11451"/>
                      <a:pt x="20864" y="11614"/>
                    </a:cubicBezTo>
                    <a:cubicBezTo>
                      <a:pt x="20864" y="11614"/>
                      <a:pt x="20864" y="11777"/>
                      <a:pt x="20790" y="11777"/>
                    </a:cubicBezTo>
                    <a:cubicBezTo>
                      <a:pt x="20680" y="12103"/>
                      <a:pt x="20459" y="12374"/>
                      <a:pt x="20349" y="12699"/>
                    </a:cubicBezTo>
                    <a:cubicBezTo>
                      <a:pt x="20349" y="12862"/>
                      <a:pt x="20275" y="12862"/>
                      <a:pt x="20275" y="13025"/>
                    </a:cubicBezTo>
                    <a:lnTo>
                      <a:pt x="20165" y="13134"/>
                    </a:lnTo>
                    <a:cubicBezTo>
                      <a:pt x="19944" y="13459"/>
                      <a:pt x="19834" y="13785"/>
                      <a:pt x="19650" y="13948"/>
                    </a:cubicBezTo>
                    <a:lnTo>
                      <a:pt x="19429" y="14219"/>
                    </a:lnTo>
                    <a:lnTo>
                      <a:pt x="19208" y="14545"/>
                    </a:lnTo>
                    <a:lnTo>
                      <a:pt x="19024" y="14870"/>
                    </a:lnTo>
                    <a:cubicBezTo>
                      <a:pt x="18803" y="15142"/>
                      <a:pt x="18583" y="15305"/>
                      <a:pt x="18399" y="15630"/>
                    </a:cubicBezTo>
                    <a:cubicBezTo>
                      <a:pt x="18288" y="15739"/>
                      <a:pt x="18067" y="15902"/>
                      <a:pt x="17957" y="16064"/>
                    </a:cubicBezTo>
                    <a:cubicBezTo>
                      <a:pt x="17663" y="16390"/>
                      <a:pt x="17442" y="16553"/>
                      <a:pt x="17148" y="16824"/>
                    </a:cubicBezTo>
                    <a:cubicBezTo>
                      <a:pt x="17037" y="16987"/>
                      <a:pt x="16927" y="16987"/>
                      <a:pt x="16816" y="17150"/>
                    </a:cubicBezTo>
                    <a:cubicBezTo>
                      <a:pt x="16743" y="17313"/>
                      <a:pt x="16632" y="17313"/>
                      <a:pt x="16632" y="17421"/>
                    </a:cubicBezTo>
                    <a:cubicBezTo>
                      <a:pt x="16007" y="18072"/>
                      <a:pt x="15381" y="18507"/>
                      <a:pt x="14645" y="18832"/>
                    </a:cubicBezTo>
                    <a:lnTo>
                      <a:pt x="14535" y="18832"/>
                    </a:lnTo>
                    <a:cubicBezTo>
                      <a:pt x="13909" y="19266"/>
                      <a:pt x="13210" y="19592"/>
                      <a:pt x="12585" y="19918"/>
                    </a:cubicBezTo>
                    <a:cubicBezTo>
                      <a:pt x="12474" y="19918"/>
                      <a:pt x="12474" y="19918"/>
                      <a:pt x="12364" y="20026"/>
                    </a:cubicBezTo>
                    <a:cubicBezTo>
                      <a:pt x="12070" y="20189"/>
                      <a:pt x="11628" y="20352"/>
                      <a:pt x="11334" y="20515"/>
                    </a:cubicBezTo>
                    <a:cubicBezTo>
                      <a:pt x="11223" y="20677"/>
                      <a:pt x="11113" y="20677"/>
                      <a:pt x="10929" y="20677"/>
                    </a:cubicBezTo>
                    <a:cubicBezTo>
                      <a:pt x="10598" y="20840"/>
                      <a:pt x="10303" y="20949"/>
                      <a:pt x="9972" y="20949"/>
                    </a:cubicBezTo>
                    <a:cubicBezTo>
                      <a:pt x="9862" y="20949"/>
                      <a:pt x="9751" y="20949"/>
                      <a:pt x="9751" y="21112"/>
                    </a:cubicBezTo>
                    <a:lnTo>
                      <a:pt x="9678" y="21112"/>
                    </a:lnTo>
                    <a:cubicBezTo>
                      <a:pt x="9236" y="21274"/>
                      <a:pt x="8721" y="21274"/>
                      <a:pt x="8316" y="21437"/>
                    </a:cubicBezTo>
                    <a:lnTo>
                      <a:pt x="7911" y="21437"/>
                    </a:lnTo>
                    <a:cubicBezTo>
                      <a:pt x="7691" y="21437"/>
                      <a:pt x="7470" y="21600"/>
                      <a:pt x="7175" y="21600"/>
                    </a:cubicBezTo>
                    <a:lnTo>
                      <a:pt x="5299" y="21600"/>
                    </a:lnTo>
                    <a:cubicBezTo>
                      <a:pt x="5188" y="21600"/>
                      <a:pt x="5078" y="21600"/>
                      <a:pt x="4894" y="21437"/>
                    </a:cubicBezTo>
                    <a:lnTo>
                      <a:pt x="4563" y="21437"/>
                    </a:lnTo>
                    <a:cubicBezTo>
                      <a:pt x="4379" y="21437"/>
                      <a:pt x="4158" y="21274"/>
                      <a:pt x="3937" y="21274"/>
                    </a:cubicBezTo>
                    <a:lnTo>
                      <a:pt x="3864" y="21274"/>
                    </a:lnTo>
                    <a:cubicBezTo>
                      <a:pt x="3643" y="21274"/>
                      <a:pt x="3422" y="21112"/>
                      <a:pt x="3312" y="21112"/>
                    </a:cubicBezTo>
                    <a:lnTo>
                      <a:pt x="3238" y="21112"/>
                    </a:lnTo>
                    <a:cubicBezTo>
                      <a:pt x="3128" y="21112"/>
                      <a:pt x="3017" y="20949"/>
                      <a:pt x="2907" y="20949"/>
                    </a:cubicBezTo>
                    <a:cubicBezTo>
                      <a:pt x="2797" y="20949"/>
                      <a:pt x="2723" y="20840"/>
                      <a:pt x="2613" y="20840"/>
                    </a:cubicBezTo>
                    <a:lnTo>
                      <a:pt x="2502" y="20840"/>
                    </a:lnTo>
                    <a:cubicBezTo>
                      <a:pt x="2171" y="20677"/>
                      <a:pt x="1987" y="20515"/>
                      <a:pt x="1766" y="20352"/>
                    </a:cubicBezTo>
                    <a:cubicBezTo>
                      <a:pt x="515" y="19266"/>
                      <a:pt x="0" y="17910"/>
                      <a:pt x="0" y="16227"/>
                    </a:cubicBezTo>
                    <a:lnTo>
                      <a:pt x="0" y="7489"/>
                    </a:lnTo>
                    <a:cubicBezTo>
                      <a:pt x="0" y="9172"/>
                      <a:pt x="626" y="10529"/>
                      <a:pt x="1766" y="11614"/>
                    </a:cubicBezTo>
                    <a:cubicBezTo>
                      <a:pt x="1987" y="11777"/>
                      <a:pt x="2281" y="11940"/>
                      <a:pt x="2502" y="12103"/>
                    </a:cubicBezTo>
                    <a:cubicBezTo>
                      <a:pt x="2613" y="12265"/>
                      <a:pt x="2723" y="12265"/>
                      <a:pt x="2907" y="12265"/>
                    </a:cubicBezTo>
                    <a:cubicBezTo>
                      <a:pt x="3017" y="12265"/>
                      <a:pt x="3128" y="12374"/>
                      <a:pt x="3238" y="12374"/>
                    </a:cubicBezTo>
                    <a:cubicBezTo>
                      <a:pt x="3422" y="12537"/>
                      <a:pt x="3643" y="12537"/>
                      <a:pt x="3864" y="12699"/>
                    </a:cubicBezTo>
                    <a:lnTo>
                      <a:pt x="3937" y="12699"/>
                    </a:lnTo>
                    <a:cubicBezTo>
                      <a:pt x="4158" y="12862"/>
                      <a:pt x="4489" y="12862"/>
                      <a:pt x="4673" y="12862"/>
                    </a:cubicBezTo>
                    <a:lnTo>
                      <a:pt x="4894" y="12862"/>
                    </a:lnTo>
                    <a:cubicBezTo>
                      <a:pt x="5078" y="12862"/>
                      <a:pt x="5299" y="13025"/>
                      <a:pt x="5409" y="13025"/>
                    </a:cubicBezTo>
                    <a:lnTo>
                      <a:pt x="7065" y="13025"/>
                    </a:lnTo>
                    <a:cubicBezTo>
                      <a:pt x="7286" y="13025"/>
                      <a:pt x="7470" y="13025"/>
                      <a:pt x="7801" y="12862"/>
                    </a:cubicBezTo>
                    <a:lnTo>
                      <a:pt x="8206" y="12862"/>
                    </a:lnTo>
                    <a:cubicBezTo>
                      <a:pt x="8611" y="12699"/>
                      <a:pt x="9163" y="12699"/>
                      <a:pt x="9567" y="12537"/>
                    </a:cubicBezTo>
                    <a:cubicBezTo>
                      <a:pt x="9678" y="12537"/>
                      <a:pt x="9751" y="12537"/>
                      <a:pt x="9862" y="12374"/>
                    </a:cubicBezTo>
                    <a:cubicBezTo>
                      <a:pt x="10193" y="12265"/>
                      <a:pt x="10487" y="12265"/>
                      <a:pt x="10818" y="12103"/>
                    </a:cubicBezTo>
                    <a:cubicBezTo>
                      <a:pt x="10929" y="11940"/>
                      <a:pt x="11002" y="11940"/>
                      <a:pt x="11223" y="11940"/>
                    </a:cubicBezTo>
                    <a:cubicBezTo>
                      <a:pt x="11518" y="11777"/>
                      <a:pt x="11959" y="11614"/>
                      <a:pt x="12253" y="11451"/>
                    </a:cubicBezTo>
                    <a:cubicBezTo>
                      <a:pt x="12364" y="11451"/>
                      <a:pt x="12364" y="11451"/>
                      <a:pt x="12474" y="11343"/>
                    </a:cubicBezTo>
                    <a:cubicBezTo>
                      <a:pt x="13100" y="11017"/>
                      <a:pt x="13836" y="10691"/>
                      <a:pt x="14425" y="10257"/>
                    </a:cubicBezTo>
                    <a:lnTo>
                      <a:pt x="14535" y="10257"/>
                    </a:lnTo>
                    <a:cubicBezTo>
                      <a:pt x="15160" y="9769"/>
                      <a:pt x="15896" y="9335"/>
                      <a:pt x="16522" y="8846"/>
                    </a:cubicBezTo>
                    <a:cubicBezTo>
                      <a:pt x="16743" y="8738"/>
                      <a:pt x="16816" y="8575"/>
                      <a:pt x="17037" y="8412"/>
                    </a:cubicBezTo>
                    <a:cubicBezTo>
                      <a:pt x="17332" y="8086"/>
                      <a:pt x="17552" y="7978"/>
                      <a:pt x="17883" y="7652"/>
                    </a:cubicBezTo>
                    <a:cubicBezTo>
                      <a:pt x="17957" y="7489"/>
                      <a:pt x="18178" y="7327"/>
                      <a:pt x="18288" y="7164"/>
                    </a:cubicBezTo>
                    <a:cubicBezTo>
                      <a:pt x="18509" y="6892"/>
                      <a:pt x="18693" y="6730"/>
                      <a:pt x="18914" y="6404"/>
                    </a:cubicBezTo>
                    <a:cubicBezTo>
                      <a:pt x="19024" y="6241"/>
                      <a:pt x="19208" y="6133"/>
                      <a:pt x="19319" y="5970"/>
                    </a:cubicBezTo>
                    <a:lnTo>
                      <a:pt x="19539" y="5644"/>
                    </a:lnTo>
                    <a:cubicBezTo>
                      <a:pt x="19723" y="5373"/>
                      <a:pt x="19834" y="5047"/>
                      <a:pt x="20055" y="4884"/>
                    </a:cubicBezTo>
                    <a:cubicBezTo>
                      <a:pt x="20165" y="4884"/>
                      <a:pt x="20165" y="4722"/>
                      <a:pt x="20165" y="4722"/>
                    </a:cubicBezTo>
                    <a:lnTo>
                      <a:pt x="20349" y="4450"/>
                    </a:lnTo>
                    <a:cubicBezTo>
                      <a:pt x="20459" y="4125"/>
                      <a:pt x="20680" y="3799"/>
                      <a:pt x="20790" y="3528"/>
                    </a:cubicBezTo>
                    <a:cubicBezTo>
                      <a:pt x="20864" y="3365"/>
                      <a:pt x="20864" y="3202"/>
                      <a:pt x="20974" y="2876"/>
                    </a:cubicBezTo>
                    <a:cubicBezTo>
                      <a:pt x="21085" y="2768"/>
                      <a:pt x="21085" y="2605"/>
                      <a:pt x="21195" y="2442"/>
                    </a:cubicBezTo>
                    <a:cubicBezTo>
                      <a:pt x="21306" y="2117"/>
                      <a:pt x="21306" y="1954"/>
                      <a:pt x="21416" y="1682"/>
                    </a:cubicBezTo>
                    <a:cubicBezTo>
                      <a:pt x="21416" y="1520"/>
                      <a:pt x="21490" y="1520"/>
                      <a:pt x="21490" y="1357"/>
                    </a:cubicBezTo>
                    <a:lnTo>
                      <a:pt x="21490" y="8738"/>
                    </a:lnTo>
                    <a:close/>
                  </a:path>
                </a:pathLst>
              </a:custGeom>
              <a:solidFill>
                <a:srgbClr val="9ACDD9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6" name="Shape 1426"/>
              <p:cNvSpPr/>
              <p:nvPr/>
            </p:nvSpPr>
            <p:spPr>
              <a:xfrm>
                <a:off x="723323" y="1153629"/>
                <a:ext cx="224936" cy="206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7850"/>
                    </a:lnTo>
                    <a:lnTo>
                      <a:pt x="0" y="21600"/>
                    </a:lnTo>
                    <a:lnTo>
                      <a:pt x="0" y="13750"/>
                    </a:lnTo>
                    <a:lnTo>
                      <a:pt x="21600" y="0"/>
                    </a:lnTo>
                  </a:path>
                </a:pathLst>
              </a:custGeom>
              <a:solidFill>
                <a:srgbClr val="9ACDD9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7" name="Shape 1427"/>
              <p:cNvSpPr/>
              <p:nvPr/>
            </p:nvSpPr>
            <p:spPr>
              <a:xfrm>
                <a:off x="461042" y="1133138"/>
                <a:ext cx="261819" cy="2249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4430"/>
                    </a:moveTo>
                    <a:lnTo>
                      <a:pt x="21600" y="21600"/>
                    </a:lnTo>
                    <a:lnTo>
                      <a:pt x="0" y="7037"/>
                    </a:lnTo>
                    <a:lnTo>
                      <a:pt x="115" y="0"/>
                    </a:lnTo>
                    <a:lnTo>
                      <a:pt x="21600" y="14430"/>
                    </a:lnTo>
                  </a:path>
                </a:pathLst>
              </a:custGeom>
              <a:solidFill>
                <a:srgbClr val="5A8B99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8" name="Shape 1428"/>
              <p:cNvSpPr/>
              <p:nvPr/>
            </p:nvSpPr>
            <p:spPr>
              <a:xfrm>
                <a:off x="57374" y="559397"/>
                <a:ext cx="1251521" cy="7249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524" y="19457"/>
                    </a:moveTo>
                    <a:cubicBezTo>
                      <a:pt x="18458" y="20508"/>
                      <a:pt x="17007" y="20826"/>
                      <a:pt x="16286" y="20120"/>
                    </a:cubicBezTo>
                    <a:cubicBezTo>
                      <a:pt x="15877" y="19692"/>
                      <a:pt x="15789" y="19069"/>
                      <a:pt x="16014" y="18364"/>
                    </a:cubicBezTo>
                    <a:lnTo>
                      <a:pt x="15332" y="17700"/>
                    </a:lnTo>
                    <a:lnTo>
                      <a:pt x="11445" y="21600"/>
                    </a:lnTo>
                    <a:lnTo>
                      <a:pt x="6925" y="17106"/>
                    </a:lnTo>
                    <a:lnTo>
                      <a:pt x="7574" y="16456"/>
                    </a:lnTo>
                    <a:cubicBezTo>
                      <a:pt x="8279" y="16677"/>
                      <a:pt x="8937" y="16608"/>
                      <a:pt x="9345" y="16179"/>
                    </a:cubicBezTo>
                    <a:cubicBezTo>
                      <a:pt x="10067" y="15474"/>
                      <a:pt x="9746" y="13994"/>
                      <a:pt x="8688" y="12943"/>
                    </a:cubicBezTo>
                    <a:cubicBezTo>
                      <a:pt x="7598" y="11879"/>
                      <a:pt x="6155" y="11574"/>
                      <a:pt x="5450" y="12280"/>
                    </a:cubicBezTo>
                    <a:cubicBezTo>
                      <a:pt x="5041" y="12708"/>
                      <a:pt x="4977" y="13372"/>
                      <a:pt x="5178" y="14036"/>
                    </a:cubicBezTo>
                    <a:lnTo>
                      <a:pt x="4520" y="14700"/>
                    </a:lnTo>
                    <a:lnTo>
                      <a:pt x="0" y="10205"/>
                    </a:lnTo>
                    <a:lnTo>
                      <a:pt x="3887" y="6320"/>
                    </a:lnTo>
                    <a:lnTo>
                      <a:pt x="3214" y="5656"/>
                    </a:lnTo>
                    <a:cubicBezTo>
                      <a:pt x="2509" y="5891"/>
                      <a:pt x="1851" y="5808"/>
                      <a:pt x="1451" y="5379"/>
                    </a:cubicBezTo>
                    <a:cubicBezTo>
                      <a:pt x="721" y="4674"/>
                      <a:pt x="1018" y="3194"/>
                      <a:pt x="2084" y="2143"/>
                    </a:cubicBezTo>
                    <a:cubicBezTo>
                      <a:pt x="3142" y="1092"/>
                      <a:pt x="4593" y="774"/>
                      <a:pt x="5314" y="1480"/>
                    </a:cubicBezTo>
                    <a:cubicBezTo>
                      <a:pt x="5723" y="1908"/>
                      <a:pt x="5811" y="2572"/>
                      <a:pt x="5586" y="3236"/>
                    </a:cubicBezTo>
                    <a:lnTo>
                      <a:pt x="6268" y="3900"/>
                    </a:lnTo>
                    <a:lnTo>
                      <a:pt x="10155" y="0"/>
                    </a:lnTo>
                    <a:lnTo>
                      <a:pt x="14683" y="4480"/>
                    </a:lnTo>
                    <a:lnTo>
                      <a:pt x="14026" y="5144"/>
                    </a:lnTo>
                    <a:cubicBezTo>
                      <a:pt x="13321" y="4909"/>
                      <a:pt x="12663" y="4992"/>
                      <a:pt x="12263" y="5421"/>
                    </a:cubicBezTo>
                    <a:cubicBezTo>
                      <a:pt x="11557" y="6126"/>
                      <a:pt x="11854" y="7606"/>
                      <a:pt x="12912" y="8643"/>
                    </a:cubicBezTo>
                    <a:cubicBezTo>
                      <a:pt x="14002" y="9694"/>
                      <a:pt x="15453" y="10012"/>
                      <a:pt x="16150" y="9307"/>
                    </a:cubicBezTo>
                    <a:cubicBezTo>
                      <a:pt x="16559" y="8878"/>
                      <a:pt x="16623" y="8256"/>
                      <a:pt x="16422" y="7564"/>
                    </a:cubicBezTo>
                    <a:lnTo>
                      <a:pt x="17080" y="6900"/>
                    </a:lnTo>
                    <a:lnTo>
                      <a:pt x="21600" y="11381"/>
                    </a:lnTo>
                    <a:lnTo>
                      <a:pt x="17713" y="15280"/>
                    </a:lnTo>
                    <a:lnTo>
                      <a:pt x="18386" y="15944"/>
                    </a:lnTo>
                    <a:cubicBezTo>
                      <a:pt x="19091" y="15709"/>
                      <a:pt x="19749" y="15792"/>
                      <a:pt x="20157" y="16221"/>
                    </a:cubicBezTo>
                    <a:cubicBezTo>
                      <a:pt x="20903" y="16912"/>
                      <a:pt x="20606" y="18406"/>
                      <a:pt x="19524" y="19457"/>
                    </a:cubicBezTo>
                  </a:path>
                </a:pathLst>
              </a:custGeom>
              <a:solidFill>
                <a:srgbClr val="FAFFE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9" name="Shape 1429"/>
              <p:cNvSpPr/>
              <p:nvPr/>
            </p:nvSpPr>
            <p:spPr>
              <a:xfrm>
                <a:off x="1309359" y="1565493"/>
                <a:ext cx="34364" cy="487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8514"/>
                    </a:moveTo>
                    <a:lnTo>
                      <a:pt x="0" y="15634"/>
                    </a:lnTo>
                    <a:cubicBezTo>
                      <a:pt x="0" y="15634"/>
                      <a:pt x="5918" y="12754"/>
                      <a:pt x="5030" y="6994"/>
                    </a:cubicBezTo>
                    <a:cubicBezTo>
                      <a:pt x="5030" y="1234"/>
                      <a:pt x="11540" y="0"/>
                      <a:pt x="11540" y="0"/>
                    </a:cubicBezTo>
                    <a:lnTo>
                      <a:pt x="16570" y="2263"/>
                    </a:lnTo>
                    <a:lnTo>
                      <a:pt x="21600" y="11726"/>
                    </a:lnTo>
                    <a:lnTo>
                      <a:pt x="8581" y="21600"/>
                    </a:lnTo>
                    <a:lnTo>
                      <a:pt x="0" y="18514"/>
                    </a:ln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0" name="Shape 1430"/>
              <p:cNvSpPr/>
              <p:nvPr/>
            </p:nvSpPr>
            <p:spPr>
              <a:xfrm>
                <a:off x="1298343" y="1561395"/>
                <a:ext cx="63828" cy="6101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76" h="21600" extrusionOk="0">
                    <a:moveTo>
                      <a:pt x="9913" y="4710"/>
                    </a:moveTo>
                    <a:cubicBezTo>
                      <a:pt x="9450" y="974"/>
                      <a:pt x="13307" y="0"/>
                      <a:pt x="13307" y="0"/>
                    </a:cubicBezTo>
                    <a:cubicBezTo>
                      <a:pt x="13307" y="0"/>
                      <a:pt x="17319" y="2111"/>
                      <a:pt x="18553" y="5197"/>
                    </a:cubicBezTo>
                    <a:cubicBezTo>
                      <a:pt x="19942" y="8445"/>
                      <a:pt x="19942" y="11044"/>
                      <a:pt x="21176" y="12830"/>
                    </a:cubicBezTo>
                    <a:lnTo>
                      <a:pt x="17627" y="15266"/>
                    </a:lnTo>
                    <a:lnTo>
                      <a:pt x="15467" y="13805"/>
                    </a:lnTo>
                    <a:cubicBezTo>
                      <a:pt x="15467" y="13805"/>
                      <a:pt x="15467" y="15591"/>
                      <a:pt x="13770" y="17540"/>
                    </a:cubicBezTo>
                    <a:cubicBezTo>
                      <a:pt x="12073" y="19326"/>
                      <a:pt x="3896" y="21600"/>
                      <a:pt x="3896" y="21600"/>
                    </a:cubicBezTo>
                    <a:cubicBezTo>
                      <a:pt x="3896" y="21600"/>
                      <a:pt x="502" y="21113"/>
                      <a:pt x="39" y="18839"/>
                    </a:cubicBezTo>
                    <a:cubicBezTo>
                      <a:pt x="-424" y="16078"/>
                      <a:pt x="3433" y="13317"/>
                      <a:pt x="3433" y="13317"/>
                    </a:cubicBezTo>
                    <a:cubicBezTo>
                      <a:pt x="3433" y="13317"/>
                      <a:pt x="5285" y="16078"/>
                      <a:pt x="7445" y="14292"/>
                    </a:cubicBezTo>
                    <a:cubicBezTo>
                      <a:pt x="8987" y="12830"/>
                      <a:pt x="10685" y="7795"/>
                      <a:pt x="9913" y="4710"/>
                    </a:cubicBezTo>
                  </a:path>
                </a:pathLst>
              </a:custGeom>
              <a:solidFill>
                <a:srgbClr val="6F7C76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1" name="Shape 1431"/>
              <p:cNvSpPr/>
              <p:nvPr/>
            </p:nvSpPr>
            <p:spPr>
              <a:xfrm>
                <a:off x="1139285" y="1609980"/>
                <a:ext cx="42564" cy="390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9821" extrusionOk="0">
                    <a:moveTo>
                      <a:pt x="0" y="13175"/>
                    </a:moveTo>
                    <a:lnTo>
                      <a:pt x="2136" y="10326"/>
                    </a:lnTo>
                    <a:cubicBezTo>
                      <a:pt x="2136" y="10326"/>
                      <a:pt x="7596" y="10326"/>
                      <a:pt x="10919" y="4392"/>
                    </a:cubicBezTo>
                    <a:cubicBezTo>
                      <a:pt x="14242" y="-1779"/>
                      <a:pt x="19464" y="357"/>
                      <a:pt x="19464" y="357"/>
                    </a:cubicBezTo>
                    <a:lnTo>
                      <a:pt x="21600" y="5105"/>
                    </a:lnTo>
                    <a:lnTo>
                      <a:pt x="18989" y="16498"/>
                    </a:lnTo>
                    <a:lnTo>
                      <a:pt x="4035" y="19821"/>
                    </a:lnTo>
                    <a:lnTo>
                      <a:pt x="0" y="13175"/>
                    </a:ln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2" name="Shape 1432"/>
              <p:cNvSpPr/>
              <p:nvPr/>
            </p:nvSpPr>
            <p:spPr>
              <a:xfrm>
                <a:off x="1127130" y="1615586"/>
                <a:ext cx="69245" cy="443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04" h="19663" extrusionOk="0">
                    <a:moveTo>
                      <a:pt x="14120" y="2632"/>
                    </a:moveTo>
                    <a:cubicBezTo>
                      <a:pt x="14803" y="-1314"/>
                      <a:pt x="18768" y="348"/>
                      <a:pt x="18768" y="348"/>
                    </a:cubicBezTo>
                    <a:cubicBezTo>
                      <a:pt x="18768" y="348"/>
                      <a:pt x="20955" y="5748"/>
                      <a:pt x="20271" y="9694"/>
                    </a:cubicBezTo>
                    <a:cubicBezTo>
                      <a:pt x="19451" y="13848"/>
                      <a:pt x="17947" y="16755"/>
                      <a:pt x="18358" y="19663"/>
                    </a:cubicBezTo>
                    <a:lnTo>
                      <a:pt x="14803" y="19663"/>
                    </a:lnTo>
                    <a:lnTo>
                      <a:pt x="14120" y="16755"/>
                    </a:lnTo>
                    <a:cubicBezTo>
                      <a:pt x="14120" y="16755"/>
                      <a:pt x="13299" y="18001"/>
                      <a:pt x="10975" y="19040"/>
                    </a:cubicBezTo>
                    <a:cubicBezTo>
                      <a:pt x="8651" y="20286"/>
                      <a:pt x="1679" y="16132"/>
                      <a:pt x="1679" y="16132"/>
                    </a:cubicBezTo>
                    <a:cubicBezTo>
                      <a:pt x="1679" y="16132"/>
                      <a:pt x="-645" y="12601"/>
                      <a:pt x="175" y="9694"/>
                    </a:cubicBezTo>
                    <a:cubicBezTo>
                      <a:pt x="996" y="6786"/>
                      <a:pt x="5233" y="6786"/>
                      <a:pt x="5233" y="6786"/>
                    </a:cubicBezTo>
                    <a:cubicBezTo>
                      <a:pt x="5233" y="6786"/>
                      <a:pt x="5233" y="10940"/>
                      <a:pt x="7558" y="10940"/>
                    </a:cubicBezTo>
                    <a:cubicBezTo>
                      <a:pt x="9882" y="10940"/>
                      <a:pt x="12889" y="6786"/>
                      <a:pt x="14120" y="2632"/>
                    </a:cubicBezTo>
                  </a:path>
                </a:pathLst>
              </a:custGeom>
              <a:solidFill>
                <a:srgbClr val="6F7C76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3" name="Shape 1433"/>
              <p:cNvSpPr/>
              <p:nvPr/>
            </p:nvSpPr>
            <p:spPr>
              <a:xfrm>
                <a:off x="1234429" y="1333948"/>
                <a:ext cx="113397" cy="2513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690" h="21064" extrusionOk="0">
                    <a:moveTo>
                      <a:pt x="2321" y="2098"/>
                    </a:moveTo>
                    <a:lnTo>
                      <a:pt x="10740" y="0"/>
                    </a:lnTo>
                    <a:cubicBezTo>
                      <a:pt x="10740" y="0"/>
                      <a:pt x="14567" y="2331"/>
                      <a:pt x="12101" y="4196"/>
                    </a:cubicBezTo>
                    <a:cubicBezTo>
                      <a:pt x="9975" y="5711"/>
                      <a:pt x="10230" y="8896"/>
                      <a:pt x="10230" y="9557"/>
                    </a:cubicBezTo>
                    <a:cubicBezTo>
                      <a:pt x="10230" y="9557"/>
                      <a:pt x="11676" y="10528"/>
                      <a:pt x="12866" y="11732"/>
                    </a:cubicBezTo>
                    <a:cubicBezTo>
                      <a:pt x="14057" y="12937"/>
                      <a:pt x="19244" y="18647"/>
                      <a:pt x="20690" y="19424"/>
                    </a:cubicBezTo>
                    <a:cubicBezTo>
                      <a:pt x="20690" y="19424"/>
                      <a:pt x="17373" y="21600"/>
                      <a:pt x="14567" y="20940"/>
                    </a:cubicBezTo>
                    <a:cubicBezTo>
                      <a:pt x="14567" y="20940"/>
                      <a:pt x="3427" y="12859"/>
                      <a:pt x="1301" y="11965"/>
                    </a:cubicBezTo>
                    <a:cubicBezTo>
                      <a:pt x="-910" y="11072"/>
                      <a:pt x="366" y="4740"/>
                      <a:pt x="366" y="4740"/>
                    </a:cubicBezTo>
                    <a:lnTo>
                      <a:pt x="2321" y="2098"/>
                    </a:ln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4" name="Shape 1434"/>
              <p:cNvSpPr/>
              <p:nvPr/>
            </p:nvSpPr>
            <p:spPr>
              <a:xfrm>
                <a:off x="1158191" y="1350197"/>
                <a:ext cx="105562" cy="2719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951" h="19936" extrusionOk="0">
                    <a:moveTo>
                      <a:pt x="19369" y="563"/>
                    </a:moveTo>
                    <a:cubicBezTo>
                      <a:pt x="21125" y="2604"/>
                      <a:pt x="18579" y="4611"/>
                      <a:pt x="16120" y="5189"/>
                    </a:cubicBezTo>
                    <a:cubicBezTo>
                      <a:pt x="13662" y="5767"/>
                      <a:pt x="8920" y="9407"/>
                      <a:pt x="8920" y="9407"/>
                    </a:cubicBezTo>
                    <a:cubicBezTo>
                      <a:pt x="9974" y="11414"/>
                      <a:pt x="7954" y="16210"/>
                      <a:pt x="6988" y="17469"/>
                    </a:cubicBezTo>
                    <a:cubicBezTo>
                      <a:pt x="6023" y="18795"/>
                      <a:pt x="6725" y="19782"/>
                      <a:pt x="6725" y="19782"/>
                    </a:cubicBezTo>
                    <a:cubicBezTo>
                      <a:pt x="4003" y="20258"/>
                      <a:pt x="52" y="19476"/>
                      <a:pt x="52" y="19476"/>
                    </a:cubicBezTo>
                    <a:cubicBezTo>
                      <a:pt x="52" y="19476"/>
                      <a:pt x="315" y="16108"/>
                      <a:pt x="315" y="13931"/>
                    </a:cubicBezTo>
                    <a:cubicBezTo>
                      <a:pt x="491" y="11618"/>
                      <a:pt x="-475" y="9611"/>
                      <a:pt x="315" y="8046"/>
                    </a:cubicBezTo>
                    <a:cubicBezTo>
                      <a:pt x="1018" y="6618"/>
                      <a:pt x="6198" y="2196"/>
                      <a:pt x="6198" y="2196"/>
                    </a:cubicBezTo>
                    <a:cubicBezTo>
                      <a:pt x="6198" y="2196"/>
                      <a:pt x="17613" y="-1342"/>
                      <a:pt x="19369" y="563"/>
                    </a:cubicBezTo>
                  </a:path>
                </a:pathLst>
              </a:custGeom>
              <a:solidFill>
                <a:srgbClr val="52858F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5" name="Shape 1435"/>
              <p:cNvSpPr/>
              <p:nvPr/>
            </p:nvSpPr>
            <p:spPr>
              <a:xfrm>
                <a:off x="1233543" y="1180267"/>
                <a:ext cx="26172" cy="220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6300"/>
                    </a:moveTo>
                    <a:lnTo>
                      <a:pt x="18514" y="0"/>
                    </a:lnTo>
                    <a:lnTo>
                      <a:pt x="21600" y="16650"/>
                    </a:lnTo>
                    <a:lnTo>
                      <a:pt x="1157" y="21600"/>
                    </a:lnTo>
                    <a:lnTo>
                      <a:pt x="0" y="6300"/>
                    </a:lnTo>
                  </a:path>
                </a:pathLst>
              </a:custGeom>
              <a:solidFill>
                <a:srgbClr val="FFFF7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6" name="Shape 1436"/>
              <p:cNvSpPr/>
              <p:nvPr/>
            </p:nvSpPr>
            <p:spPr>
              <a:xfrm>
                <a:off x="1192848" y="1194611"/>
                <a:ext cx="114000" cy="1942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46" h="19922" extrusionOk="0">
                    <a:moveTo>
                      <a:pt x="17871" y="10800"/>
                    </a:moveTo>
                    <a:cubicBezTo>
                      <a:pt x="17871" y="12425"/>
                      <a:pt x="20446" y="16726"/>
                      <a:pt x="20446" y="16726"/>
                    </a:cubicBezTo>
                    <a:cubicBezTo>
                      <a:pt x="15295" y="21600"/>
                      <a:pt x="923" y="19450"/>
                      <a:pt x="923" y="19450"/>
                    </a:cubicBezTo>
                    <a:cubicBezTo>
                      <a:pt x="923" y="19450"/>
                      <a:pt x="-1154" y="19688"/>
                      <a:pt x="923" y="17825"/>
                    </a:cubicBezTo>
                    <a:cubicBezTo>
                      <a:pt x="3083" y="16057"/>
                      <a:pt x="4911" y="11612"/>
                      <a:pt x="2834" y="7168"/>
                    </a:cubicBezTo>
                    <a:cubicBezTo>
                      <a:pt x="923" y="2724"/>
                      <a:pt x="923" y="4444"/>
                      <a:pt x="2335" y="2963"/>
                    </a:cubicBezTo>
                    <a:cubicBezTo>
                      <a:pt x="3581" y="1768"/>
                      <a:pt x="7569" y="0"/>
                      <a:pt x="11474" y="0"/>
                    </a:cubicBezTo>
                    <a:cubicBezTo>
                      <a:pt x="15711" y="0"/>
                      <a:pt x="18120" y="1912"/>
                      <a:pt x="18120" y="1912"/>
                    </a:cubicBezTo>
                    <a:cubicBezTo>
                      <a:pt x="18286" y="3393"/>
                      <a:pt x="17871" y="9175"/>
                      <a:pt x="17871" y="10800"/>
                    </a:cubicBezTo>
                  </a:path>
                </a:pathLst>
              </a:custGeom>
              <a:solidFill>
                <a:srgbClr val="699AA4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7" name="Shape 1437"/>
              <p:cNvSpPr/>
              <p:nvPr/>
            </p:nvSpPr>
            <p:spPr>
              <a:xfrm>
                <a:off x="1115176" y="1212667"/>
                <a:ext cx="124217" cy="1147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215" h="19577" extrusionOk="0">
                    <a:moveTo>
                      <a:pt x="20021" y="5570"/>
                    </a:moveTo>
                    <a:cubicBezTo>
                      <a:pt x="18960" y="10034"/>
                      <a:pt x="17217" y="10512"/>
                      <a:pt x="16383" y="12026"/>
                    </a:cubicBezTo>
                    <a:cubicBezTo>
                      <a:pt x="13428" y="16968"/>
                      <a:pt x="11457" y="18562"/>
                      <a:pt x="5091" y="19518"/>
                    </a:cubicBezTo>
                    <a:cubicBezTo>
                      <a:pt x="2287" y="19917"/>
                      <a:pt x="-745" y="18163"/>
                      <a:pt x="164" y="17924"/>
                    </a:cubicBezTo>
                    <a:cubicBezTo>
                      <a:pt x="4863" y="16569"/>
                      <a:pt x="9790" y="13142"/>
                      <a:pt x="10396" y="10910"/>
                    </a:cubicBezTo>
                    <a:cubicBezTo>
                      <a:pt x="10623" y="10512"/>
                      <a:pt x="11912" y="8041"/>
                      <a:pt x="12367" y="7085"/>
                    </a:cubicBezTo>
                    <a:cubicBezTo>
                      <a:pt x="13200" y="5092"/>
                      <a:pt x="14489" y="-1683"/>
                      <a:pt x="18733" y="389"/>
                    </a:cubicBezTo>
                    <a:cubicBezTo>
                      <a:pt x="18733" y="389"/>
                      <a:pt x="20855" y="1505"/>
                      <a:pt x="20021" y="5570"/>
                    </a:cubicBez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8" name="Shape 1438"/>
              <p:cNvSpPr/>
              <p:nvPr/>
            </p:nvSpPr>
            <p:spPr>
              <a:xfrm>
                <a:off x="1213717" y="1141334"/>
                <a:ext cx="45366" cy="5528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860" h="19572" extrusionOk="0">
                    <a:moveTo>
                      <a:pt x="12202" y="0"/>
                    </a:moveTo>
                    <a:lnTo>
                      <a:pt x="17829" y="8182"/>
                    </a:lnTo>
                    <a:cubicBezTo>
                      <a:pt x="17829" y="8182"/>
                      <a:pt x="18918" y="21600"/>
                      <a:pt x="8209" y="19309"/>
                    </a:cubicBezTo>
                    <a:cubicBezTo>
                      <a:pt x="-2682" y="17018"/>
                      <a:pt x="404" y="2291"/>
                      <a:pt x="404" y="2291"/>
                    </a:cubicBezTo>
                    <a:lnTo>
                      <a:pt x="12202" y="0"/>
                    </a:ln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9" name="Shape 1439"/>
              <p:cNvSpPr/>
              <p:nvPr/>
            </p:nvSpPr>
            <p:spPr>
              <a:xfrm>
                <a:off x="1213052" y="1105460"/>
                <a:ext cx="84202" cy="1541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48" h="19400" extrusionOk="0">
                    <a:moveTo>
                      <a:pt x="0" y="4869"/>
                    </a:moveTo>
                    <a:cubicBezTo>
                      <a:pt x="0" y="4694"/>
                      <a:pt x="0" y="432"/>
                      <a:pt x="7630" y="82"/>
                    </a:cubicBezTo>
                    <a:cubicBezTo>
                      <a:pt x="14322" y="-385"/>
                      <a:pt x="20896" y="1074"/>
                      <a:pt x="21248" y="6037"/>
                    </a:cubicBezTo>
                    <a:lnTo>
                      <a:pt x="21248" y="6854"/>
                    </a:lnTo>
                    <a:cubicBezTo>
                      <a:pt x="21248" y="7379"/>
                      <a:pt x="20896" y="7846"/>
                      <a:pt x="20543" y="8372"/>
                    </a:cubicBezTo>
                    <a:cubicBezTo>
                      <a:pt x="19252" y="11291"/>
                      <a:pt x="21600" y="17070"/>
                      <a:pt x="20896" y="17245"/>
                    </a:cubicBezTo>
                    <a:cubicBezTo>
                      <a:pt x="14909" y="17887"/>
                      <a:pt x="11270" y="21215"/>
                      <a:pt x="5635" y="18063"/>
                    </a:cubicBezTo>
                    <a:cubicBezTo>
                      <a:pt x="5400" y="17887"/>
                      <a:pt x="5635" y="16895"/>
                      <a:pt x="4696" y="13918"/>
                    </a:cubicBezTo>
                    <a:cubicBezTo>
                      <a:pt x="4696" y="13918"/>
                      <a:pt x="5400" y="12458"/>
                      <a:pt x="5635" y="11466"/>
                    </a:cubicBezTo>
                    <a:cubicBezTo>
                      <a:pt x="5400" y="11466"/>
                      <a:pt x="5400" y="11466"/>
                      <a:pt x="5400" y="11466"/>
                    </a:cubicBezTo>
                    <a:cubicBezTo>
                      <a:pt x="5400" y="11466"/>
                      <a:pt x="6691" y="9539"/>
                      <a:pt x="6691" y="8021"/>
                    </a:cubicBezTo>
                    <a:cubicBezTo>
                      <a:pt x="6691" y="6562"/>
                      <a:pt x="5400" y="5570"/>
                      <a:pt x="4343" y="7671"/>
                    </a:cubicBezTo>
                    <a:cubicBezTo>
                      <a:pt x="4343" y="7671"/>
                      <a:pt x="1057" y="6212"/>
                      <a:pt x="0" y="4869"/>
                    </a:cubicBezTo>
                  </a:path>
                </a:pathLst>
              </a:custGeom>
              <a:solidFill>
                <a:srgbClr val="47350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0" name="Shape 1440"/>
              <p:cNvSpPr/>
              <p:nvPr/>
            </p:nvSpPr>
            <p:spPr>
              <a:xfrm>
                <a:off x="802996" y="1233322"/>
                <a:ext cx="16393" cy="163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900" y="2400"/>
                    </a:moveTo>
                    <a:cubicBezTo>
                      <a:pt x="18900" y="1200"/>
                      <a:pt x="20250" y="600"/>
                      <a:pt x="21600" y="0"/>
                    </a:cubicBezTo>
                    <a:cubicBezTo>
                      <a:pt x="21600" y="600"/>
                      <a:pt x="20250" y="1200"/>
                      <a:pt x="18900" y="2400"/>
                    </a:cubicBezTo>
                    <a:close/>
                    <a:moveTo>
                      <a:pt x="10800" y="10800"/>
                    </a:moveTo>
                    <a:lnTo>
                      <a:pt x="10800" y="9000"/>
                    </a:lnTo>
                    <a:cubicBezTo>
                      <a:pt x="14850" y="10800"/>
                      <a:pt x="10800" y="10800"/>
                      <a:pt x="10800" y="10800"/>
                    </a:cubicBezTo>
                    <a:close/>
                    <a:moveTo>
                      <a:pt x="2700" y="21000"/>
                    </a:moveTo>
                    <a:cubicBezTo>
                      <a:pt x="2700" y="21000"/>
                      <a:pt x="1350" y="21000"/>
                      <a:pt x="0" y="21600"/>
                    </a:cubicBezTo>
                    <a:cubicBezTo>
                      <a:pt x="1350" y="21000"/>
                      <a:pt x="1350" y="21000"/>
                      <a:pt x="2700" y="21000"/>
                    </a:cubicBezTo>
                    <a:close/>
                  </a:path>
                </a:pathLst>
              </a:custGeom>
              <a:solidFill>
                <a:srgbClr val="C7FFDE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1" name="Shape 1441"/>
              <p:cNvSpPr/>
              <p:nvPr/>
            </p:nvSpPr>
            <p:spPr>
              <a:xfrm>
                <a:off x="1550922" y="131140"/>
                <a:ext cx="16394" cy="200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788" y="2571"/>
                    </a:moveTo>
                    <a:cubicBezTo>
                      <a:pt x="17788" y="1543"/>
                      <a:pt x="21600" y="1543"/>
                      <a:pt x="21600" y="0"/>
                    </a:cubicBezTo>
                    <a:cubicBezTo>
                      <a:pt x="21600" y="2057"/>
                      <a:pt x="20329" y="2571"/>
                      <a:pt x="17788" y="2571"/>
                    </a:cubicBezTo>
                    <a:close/>
                    <a:moveTo>
                      <a:pt x="10165" y="11314"/>
                    </a:moveTo>
                    <a:lnTo>
                      <a:pt x="10165" y="10286"/>
                    </a:lnTo>
                    <a:cubicBezTo>
                      <a:pt x="13976" y="10286"/>
                      <a:pt x="10165" y="11314"/>
                      <a:pt x="10165" y="11314"/>
                    </a:cubicBezTo>
                    <a:close/>
                    <a:moveTo>
                      <a:pt x="0" y="21600"/>
                    </a:moveTo>
                    <a:cubicBezTo>
                      <a:pt x="0" y="20057"/>
                      <a:pt x="0" y="20057"/>
                      <a:pt x="3812" y="20057"/>
                    </a:cubicBezTo>
                    <a:cubicBezTo>
                      <a:pt x="3812" y="20057"/>
                      <a:pt x="0" y="20057"/>
                      <a:pt x="0" y="21600"/>
                    </a:cubicBezTo>
                    <a:close/>
                  </a:path>
                </a:pathLst>
              </a:custGeom>
              <a:solidFill>
                <a:srgbClr val="C7FFDE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2" name="Shape 1442"/>
              <p:cNvSpPr/>
              <p:nvPr/>
            </p:nvSpPr>
            <p:spPr>
              <a:xfrm>
                <a:off x="1885510" y="247593"/>
                <a:ext cx="346809" cy="2011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79" h="19675" extrusionOk="0">
                    <a:moveTo>
                      <a:pt x="2851" y="16804"/>
                    </a:moveTo>
                    <a:cubicBezTo>
                      <a:pt x="-951" y="12931"/>
                      <a:pt x="-951" y="6779"/>
                      <a:pt x="2851" y="2905"/>
                    </a:cubicBezTo>
                    <a:cubicBezTo>
                      <a:pt x="6707" y="-968"/>
                      <a:pt x="12912" y="-968"/>
                      <a:pt x="16767" y="2905"/>
                    </a:cubicBezTo>
                    <a:cubicBezTo>
                      <a:pt x="20649" y="6779"/>
                      <a:pt x="20649" y="12931"/>
                      <a:pt x="16767" y="16804"/>
                    </a:cubicBezTo>
                    <a:cubicBezTo>
                      <a:pt x="12912" y="20632"/>
                      <a:pt x="6707" y="20632"/>
                      <a:pt x="2851" y="16804"/>
                    </a:cubicBezTo>
                  </a:path>
                </a:pathLst>
              </a:custGeom>
              <a:solidFill>
                <a:srgbClr val="689B8D">
                  <a:alpha val="10998"/>
                </a:srgbClr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3" name="Shape 1443"/>
              <p:cNvSpPr/>
              <p:nvPr/>
            </p:nvSpPr>
            <p:spPr>
              <a:xfrm>
                <a:off x="909789" y="174171"/>
                <a:ext cx="1251522" cy="7249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1368"/>
                    </a:moveTo>
                    <a:lnTo>
                      <a:pt x="17705" y="15272"/>
                    </a:lnTo>
                    <a:lnTo>
                      <a:pt x="17032" y="14608"/>
                    </a:lnTo>
                    <a:cubicBezTo>
                      <a:pt x="17256" y="13915"/>
                      <a:pt x="17160" y="13251"/>
                      <a:pt x="16759" y="12849"/>
                    </a:cubicBezTo>
                    <a:cubicBezTo>
                      <a:pt x="16030" y="12157"/>
                      <a:pt x="14587" y="12420"/>
                      <a:pt x="13521" y="13514"/>
                    </a:cubicBezTo>
                    <a:cubicBezTo>
                      <a:pt x="12455" y="14608"/>
                      <a:pt x="12167" y="16062"/>
                      <a:pt x="12888" y="16768"/>
                    </a:cubicBezTo>
                    <a:cubicBezTo>
                      <a:pt x="13297" y="17197"/>
                      <a:pt x="13978" y="17266"/>
                      <a:pt x="14651" y="17031"/>
                    </a:cubicBezTo>
                    <a:lnTo>
                      <a:pt x="15332" y="17695"/>
                    </a:lnTo>
                    <a:lnTo>
                      <a:pt x="11437" y="21600"/>
                    </a:lnTo>
                    <a:lnTo>
                      <a:pt x="6925" y="17114"/>
                    </a:lnTo>
                    <a:lnTo>
                      <a:pt x="6268" y="17778"/>
                    </a:lnTo>
                    <a:cubicBezTo>
                      <a:pt x="6492" y="18485"/>
                      <a:pt x="6428" y="19149"/>
                      <a:pt x="5995" y="19537"/>
                    </a:cubicBezTo>
                    <a:cubicBezTo>
                      <a:pt x="5274" y="20229"/>
                      <a:pt x="3823" y="19952"/>
                      <a:pt x="2765" y="18872"/>
                    </a:cubicBezTo>
                    <a:cubicBezTo>
                      <a:pt x="1675" y="17778"/>
                      <a:pt x="1387" y="16338"/>
                      <a:pt x="2108" y="15632"/>
                    </a:cubicBezTo>
                    <a:cubicBezTo>
                      <a:pt x="2517" y="15203"/>
                      <a:pt x="3190" y="15120"/>
                      <a:pt x="3871" y="15355"/>
                    </a:cubicBezTo>
                    <a:lnTo>
                      <a:pt x="4528" y="14691"/>
                    </a:lnTo>
                    <a:lnTo>
                      <a:pt x="0" y="10191"/>
                    </a:lnTo>
                    <a:lnTo>
                      <a:pt x="3895" y="6328"/>
                    </a:lnTo>
                    <a:lnTo>
                      <a:pt x="4576" y="6992"/>
                    </a:lnTo>
                    <a:cubicBezTo>
                      <a:pt x="4368" y="7698"/>
                      <a:pt x="4440" y="8363"/>
                      <a:pt x="4841" y="8751"/>
                    </a:cubicBezTo>
                    <a:cubicBezTo>
                      <a:pt x="5570" y="9457"/>
                      <a:pt x="7013" y="9180"/>
                      <a:pt x="8071" y="8086"/>
                    </a:cubicBezTo>
                    <a:cubicBezTo>
                      <a:pt x="9137" y="6992"/>
                      <a:pt x="9425" y="5552"/>
                      <a:pt x="8704" y="4846"/>
                    </a:cubicBezTo>
                    <a:cubicBezTo>
                      <a:pt x="8295" y="4417"/>
                      <a:pt x="7614" y="4334"/>
                      <a:pt x="6949" y="4569"/>
                    </a:cubicBezTo>
                    <a:lnTo>
                      <a:pt x="6268" y="3905"/>
                    </a:lnTo>
                    <a:lnTo>
                      <a:pt x="10155" y="0"/>
                    </a:lnTo>
                    <a:lnTo>
                      <a:pt x="14675" y="4486"/>
                    </a:lnTo>
                    <a:lnTo>
                      <a:pt x="15332" y="3822"/>
                    </a:lnTo>
                    <a:cubicBezTo>
                      <a:pt x="15108" y="3129"/>
                      <a:pt x="15172" y="2465"/>
                      <a:pt x="15605" y="2063"/>
                    </a:cubicBezTo>
                    <a:cubicBezTo>
                      <a:pt x="16326" y="1371"/>
                      <a:pt x="17777" y="1634"/>
                      <a:pt x="18835" y="2728"/>
                    </a:cubicBezTo>
                    <a:cubicBezTo>
                      <a:pt x="19925" y="3822"/>
                      <a:pt x="20213" y="5275"/>
                      <a:pt x="19492" y="5982"/>
                    </a:cubicBezTo>
                    <a:cubicBezTo>
                      <a:pt x="19083" y="6411"/>
                      <a:pt x="18426" y="6480"/>
                      <a:pt x="17729" y="6245"/>
                    </a:cubicBezTo>
                    <a:lnTo>
                      <a:pt x="17072" y="6909"/>
                    </a:lnTo>
                    <a:lnTo>
                      <a:pt x="21600" y="11368"/>
                    </a:lnTo>
                  </a:path>
                </a:pathLst>
              </a:custGeom>
              <a:solidFill>
                <a:srgbClr val="689B8D">
                  <a:alpha val="10998"/>
                </a:srgbClr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4" name="Shape 1444"/>
              <p:cNvSpPr/>
              <p:nvPr/>
            </p:nvSpPr>
            <p:spPr>
              <a:xfrm>
                <a:off x="917985" y="648355"/>
                <a:ext cx="91744" cy="429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792" extrusionOk="0">
                    <a:moveTo>
                      <a:pt x="11403" y="1615"/>
                    </a:moveTo>
                    <a:cubicBezTo>
                      <a:pt x="14144" y="6115"/>
                      <a:pt x="16995" y="6115"/>
                      <a:pt x="19736" y="11065"/>
                    </a:cubicBezTo>
                    <a:cubicBezTo>
                      <a:pt x="20065" y="11740"/>
                      <a:pt x="21600" y="13765"/>
                      <a:pt x="21600" y="14890"/>
                    </a:cubicBezTo>
                    <a:cubicBezTo>
                      <a:pt x="20942" y="18715"/>
                      <a:pt x="17543" y="21190"/>
                      <a:pt x="16008" y="20740"/>
                    </a:cubicBezTo>
                    <a:cubicBezTo>
                      <a:pt x="13596" y="20065"/>
                      <a:pt x="11403" y="18715"/>
                      <a:pt x="8662" y="18040"/>
                    </a:cubicBezTo>
                    <a:cubicBezTo>
                      <a:pt x="6798" y="17590"/>
                      <a:pt x="2741" y="17590"/>
                      <a:pt x="877" y="16240"/>
                    </a:cubicBezTo>
                    <a:cubicBezTo>
                      <a:pt x="0" y="14890"/>
                      <a:pt x="0" y="10390"/>
                      <a:pt x="0" y="7915"/>
                    </a:cubicBezTo>
                    <a:cubicBezTo>
                      <a:pt x="0" y="6790"/>
                      <a:pt x="1206" y="4090"/>
                      <a:pt x="1206" y="4090"/>
                    </a:cubicBezTo>
                    <a:cubicBezTo>
                      <a:pt x="2741" y="5440"/>
                      <a:pt x="3399" y="6790"/>
                      <a:pt x="5482" y="6115"/>
                    </a:cubicBezTo>
                    <a:cubicBezTo>
                      <a:pt x="5811" y="5440"/>
                      <a:pt x="6469" y="5440"/>
                      <a:pt x="7017" y="5440"/>
                    </a:cubicBezTo>
                    <a:cubicBezTo>
                      <a:pt x="8881" y="940"/>
                      <a:pt x="10197" y="-410"/>
                      <a:pt x="10745" y="265"/>
                    </a:cubicBezTo>
                    <a:cubicBezTo>
                      <a:pt x="10745" y="-410"/>
                      <a:pt x="11074" y="265"/>
                      <a:pt x="11403" y="1615"/>
                    </a:cubicBezTo>
                  </a:path>
                </a:pathLst>
              </a:custGeom>
              <a:solidFill>
                <a:srgbClr val="477664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5" name="Shape 1445"/>
              <p:cNvSpPr/>
              <p:nvPr/>
            </p:nvSpPr>
            <p:spPr>
              <a:xfrm>
                <a:off x="827826" y="584820"/>
                <a:ext cx="88885" cy="417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04" h="21177" extrusionOk="0">
                    <a:moveTo>
                      <a:pt x="11579" y="1667"/>
                    </a:moveTo>
                    <a:cubicBezTo>
                      <a:pt x="14363" y="6080"/>
                      <a:pt x="17258" y="6080"/>
                      <a:pt x="20041" y="11422"/>
                    </a:cubicBezTo>
                    <a:cubicBezTo>
                      <a:pt x="20375" y="12119"/>
                      <a:pt x="21600" y="16067"/>
                      <a:pt x="21377" y="17229"/>
                    </a:cubicBezTo>
                    <a:cubicBezTo>
                      <a:pt x="21043" y="21177"/>
                      <a:pt x="17592" y="21177"/>
                      <a:pt x="16256" y="21177"/>
                    </a:cubicBezTo>
                    <a:cubicBezTo>
                      <a:pt x="13806" y="20712"/>
                      <a:pt x="11579" y="19319"/>
                      <a:pt x="8796" y="18622"/>
                    </a:cubicBezTo>
                    <a:cubicBezTo>
                      <a:pt x="6903" y="17925"/>
                      <a:pt x="2784" y="17925"/>
                      <a:pt x="891" y="16764"/>
                    </a:cubicBezTo>
                    <a:cubicBezTo>
                      <a:pt x="0" y="15371"/>
                      <a:pt x="0" y="10725"/>
                      <a:pt x="0" y="8171"/>
                    </a:cubicBezTo>
                    <a:cubicBezTo>
                      <a:pt x="0" y="6777"/>
                      <a:pt x="1225" y="4222"/>
                      <a:pt x="1225" y="4222"/>
                    </a:cubicBezTo>
                    <a:cubicBezTo>
                      <a:pt x="2784" y="5616"/>
                      <a:pt x="3452" y="6777"/>
                      <a:pt x="5567" y="6080"/>
                    </a:cubicBezTo>
                    <a:cubicBezTo>
                      <a:pt x="5901" y="5616"/>
                      <a:pt x="6569" y="5616"/>
                      <a:pt x="7237" y="5616"/>
                    </a:cubicBezTo>
                    <a:cubicBezTo>
                      <a:pt x="9019" y="971"/>
                      <a:pt x="10355" y="-423"/>
                      <a:pt x="10911" y="274"/>
                    </a:cubicBezTo>
                    <a:cubicBezTo>
                      <a:pt x="10689" y="-423"/>
                      <a:pt x="10911" y="274"/>
                      <a:pt x="11579" y="1667"/>
                    </a:cubicBezTo>
                  </a:path>
                </a:pathLst>
              </a:custGeom>
              <a:solidFill>
                <a:srgbClr val="477664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6" name="Shape 1446"/>
              <p:cNvSpPr/>
              <p:nvPr/>
            </p:nvSpPr>
            <p:spPr>
              <a:xfrm>
                <a:off x="946672" y="284821"/>
                <a:ext cx="137531" cy="1037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1" h="20336" extrusionOk="0">
                    <a:moveTo>
                      <a:pt x="0" y="2278"/>
                    </a:moveTo>
                    <a:lnTo>
                      <a:pt x="6336" y="0"/>
                    </a:lnTo>
                    <a:lnTo>
                      <a:pt x="7128" y="4101"/>
                    </a:lnTo>
                    <a:cubicBezTo>
                      <a:pt x="7128" y="4101"/>
                      <a:pt x="14040" y="11028"/>
                      <a:pt x="16704" y="13397"/>
                    </a:cubicBezTo>
                    <a:cubicBezTo>
                      <a:pt x="16704" y="13397"/>
                      <a:pt x="21600" y="14400"/>
                      <a:pt x="21384" y="17772"/>
                    </a:cubicBezTo>
                    <a:cubicBezTo>
                      <a:pt x="21384" y="21053"/>
                      <a:pt x="17280" y="21600"/>
                      <a:pt x="14472" y="16952"/>
                    </a:cubicBezTo>
                    <a:cubicBezTo>
                      <a:pt x="14472" y="16952"/>
                      <a:pt x="6120" y="12577"/>
                      <a:pt x="4320" y="10299"/>
                    </a:cubicBezTo>
                    <a:cubicBezTo>
                      <a:pt x="2664" y="7929"/>
                      <a:pt x="0" y="2278"/>
                      <a:pt x="0" y="2278"/>
                    </a:cubicBez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7" name="Shape 1447"/>
              <p:cNvSpPr/>
              <p:nvPr/>
            </p:nvSpPr>
            <p:spPr>
              <a:xfrm>
                <a:off x="928694" y="221530"/>
                <a:ext cx="68739" cy="853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554" h="19239" extrusionOk="0">
                    <a:moveTo>
                      <a:pt x="3504" y="260"/>
                    </a:moveTo>
                    <a:cubicBezTo>
                      <a:pt x="11829" y="-2361"/>
                      <a:pt x="16554" y="15674"/>
                      <a:pt x="16554" y="15674"/>
                    </a:cubicBezTo>
                    <a:cubicBezTo>
                      <a:pt x="16554" y="15674"/>
                      <a:pt x="15316" y="16827"/>
                      <a:pt x="11829" y="17981"/>
                    </a:cubicBezTo>
                    <a:cubicBezTo>
                      <a:pt x="8004" y="19239"/>
                      <a:pt x="4742" y="19239"/>
                      <a:pt x="4742" y="19239"/>
                    </a:cubicBezTo>
                    <a:cubicBezTo>
                      <a:pt x="4742" y="19239"/>
                      <a:pt x="-5046" y="2987"/>
                      <a:pt x="3504" y="260"/>
                    </a:cubicBezTo>
                  </a:path>
                </a:pathLst>
              </a:custGeom>
              <a:solidFill>
                <a:srgbClr val="83AEA4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8" name="Shape 1448"/>
              <p:cNvSpPr/>
              <p:nvPr/>
            </p:nvSpPr>
            <p:spPr>
              <a:xfrm>
                <a:off x="831924" y="417266"/>
                <a:ext cx="114289" cy="1867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138" extrusionOk="0">
                    <a:moveTo>
                      <a:pt x="9842" y="123"/>
                    </a:moveTo>
                    <a:cubicBezTo>
                      <a:pt x="12019" y="-582"/>
                      <a:pt x="21600" y="1986"/>
                      <a:pt x="21600" y="1986"/>
                    </a:cubicBezTo>
                    <a:cubicBezTo>
                      <a:pt x="21600" y="1986"/>
                      <a:pt x="15765" y="11754"/>
                      <a:pt x="14023" y="13315"/>
                    </a:cubicBezTo>
                    <a:cubicBezTo>
                      <a:pt x="12019" y="14875"/>
                      <a:pt x="7403" y="19558"/>
                      <a:pt x="7403" y="19558"/>
                    </a:cubicBezTo>
                    <a:cubicBezTo>
                      <a:pt x="7403" y="19558"/>
                      <a:pt x="1481" y="21018"/>
                      <a:pt x="0" y="19306"/>
                    </a:cubicBezTo>
                    <a:cubicBezTo>
                      <a:pt x="0" y="19306"/>
                      <a:pt x="1481" y="13466"/>
                      <a:pt x="4965" y="11049"/>
                    </a:cubicBezTo>
                    <a:cubicBezTo>
                      <a:pt x="4965" y="11049"/>
                      <a:pt x="7839" y="828"/>
                      <a:pt x="9842" y="123"/>
                    </a:cubicBezTo>
                  </a:path>
                </a:pathLst>
              </a:custGeom>
              <a:solidFill>
                <a:srgbClr val="477378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9" name="Shape 1449"/>
              <p:cNvSpPr/>
              <p:nvPr/>
            </p:nvSpPr>
            <p:spPr>
              <a:xfrm>
                <a:off x="858970" y="430305"/>
                <a:ext cx="109776" cy="2345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27" h="21172" extrusionOk="0">
                    <a:moveTo>
                      <a:pt x="13477" y="710"/>
                    </a:moveTo>
                    <a:cubicBezTo>
                      <a:pt x="13477" y="710"/>
                      <a:pt x="17977" y="8941"/>
                      <a:pt x="18787" y="10612"/>
                    </a:cubicBezTo>
                    <a:cubicBezTo>
                      <a:pt x="19507" y="12241"/>
                      <a:pt x="21127" y="20514"/>
                      <a:pt x="21127" y="20514"/>
                    </a:cubicBezTo>
                    <a:cubicBezTo>
                      <a:pt x="17257" y="21600"/>
                      <a:pt x="12757" y="21015"/>
                      <a:pt x="12757" y="21015"/>
                    </a:cubicBezTo>
                    <a:lnTo>
                      <a:pt x="8437" y="10487"/>
                    </a:lnTo>
                    <a:cubicBezTo>
                      <a:pt x="8437" y="10487"/>
                      <a:pt x="3577" y="5682"/>
                      <a:pt x="1507" y="3885"/>
                    </a:cubicBezTo>
                    <a:cubicBezTo>
                      <a:pt x="-473" y="2005"/>
                      <a:pt x="67" y="0"/>
                      <a:pt x="67" y="0"/>
                    </a:cubicBezTo>
                    <a:lnTo>
                      <a:pt x="13477" y="710"/>
                    </a:lnTo>
                  </a:path>
                </a:pathLst>
              </a:custGeom>
              <a:solidFill>
                <a:srgbClr val="709FB5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0" name="Shape 1450"/>
              <p:cNvSpPr/>
              <p:nvPr/>
            </p:nvSpPr>
            <p:spPr>
              <a:xfrm>
                <a:off x="852415" y="215186"/>
                <a:ext cx="114285" cy="22967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9403" extrusionOk="0">
                    <a:moveTo>
                      <a:pt x="21600" y="2555"/>
                    </a:moveTo>
                    <a:lnTo>
                      <a:pt x="19580" y="18618"/>
                    </a:lnTo>
                    <a:cubicBezTo>
                      <a:pt x="10712" y="20385"/>
                      <a:pt x="0" y="18618"/>
                      <a:pt x="0" y="18618"/>
                    </a:cubicBezTo>
                    <a:lnTo>
                      <a:pt x="0" y="2241"/>
                    </a:lnTo>
                    <a:cubicBezTo>
                      <a:pt x="8166" y="-1215"/>
                      <a:pt x="18351" y="356"/>
                      <a:pt x="18351" y="356"/>
                    </a:cubicBezTo>
                    <a:cubicBezTo>
                      <a:pt x="20810" y="1024"/>
                      <a:pt x="21600" y="2673"/>
                      <a:pt x="21600" y="2555"/>
                    </a:cubicBezTo>
                  </a:path>
                </a:pathLst>
              </a:custGeom>
              <a:solidFill>
                <a:srgbClr val="52838D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1" name="Shape 1451"/>
              <p:cNvSpPr/>
              <p:nvPr/>
            </p:nvSpPr>
            <p:spPr>
              <a:xfrm>
                <a:off x="858562" y="305312"/>
                <a:ext cx="137525" cy="10391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0" h="20371" extrusionOk="0">
                    <a:moveTo>
                      <a:pt x="0" y="2370"/>
                    </a:moveTo>
                    <a:lnTo>
                      <a:pt x="6285" y="0"/>
                    </a:lnTo>
                    <a:lnTo>
                      <a:pt x="7080" y="4101"/>
                    </a:lnTo>
                    <a:cubicBezTo>
                      <a:pt x="7080" y="4101"/>
                      <a:pt x="14015" y="11028"/>
                      <a:pt x="16688" y="13397"/>
                    </a:cubicBezTo>
                    <a:cubicBezTo>
                      <a:pt x="16688" y="13397"/>
                      <a:pt x="21600" y="14400"/>
                      <a:pt x="21383" y="17772"/>
                    </a:cubicBezTo>
                    <a:cubicBezTo>
                      <a:pt x="21383" y="21144"/>
                      <a:pt x="17266" y="21600"/>
                      <a:pt x="14448" y="16952"/>
                    </a:cubicBezTo>
                    <a:cubicBezTo>
                      <a:pt x="14448" y="16952"/>
                      <a:pt x="6068" y="12577"/>
                      <a:pt x="4262" y="10299"/>
                    </a:cubicBezTo>
                    <a:cubicBezTo>
                      <a:pt x="2601" y="8020"/>
                      <a:pt x="0" y="2370"/>
                      <a:pt x="0" y="2370"/>
                    </a:cubicBez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2" name="Shape 1452"/>
              <p:cNvSpPr/>
              <p:nvPr/>
            </p:nvSpPr>
            <p:spPr>
              <a:xfrm>
                <a:off x="838637" y="240347"/>
                <a:ext cx="68636" cy="8499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529" h="19154" extrusionOk="0">
                    <a:moveTo>
                      <a:pt x="3479" y="280"/>
                    </a:moveTo>
                    <a:cubicBezTo>
                      <a:pt x="11804" y="-2446"/>
                      <a:pt x="16529" y="15589"/>
                      <a:pt x="16529" y="15589"/>
                    </a:cubicBezTo>
                    <a:cubicBezTo>
                      <a:pt x="16529" y="15589"/>
                      <a:pt x="15291" y="16847"/>
                      <a:pt x="11804" y="18001"/>
                    </a:cubicBezTo>
                    <a:cubicBezTo>
                      <a:pt x="7979" y="19154"/>
                      <a:pt x="4829" y="19154"/>
                      <a:pt x="4829" y="19154"/>
                    </a:cubicBezTo>
                    <a:cubicBezTo>
                      <a:pt x="4829" y="19154"/>
                      <a:pt x="-5071" y="2902"/>
                      <a:pt x="3479" y="280"/>
                    </a:cubicBezTo>
                  </a:path>
                </a:pathLst>
              </a:custGeom>
              <a:solidFill>
                <a:srgbClr val="83AEA4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3" name="Shape 1453"/>
              <p:cNvSpPr/>
              <p:nvPr/>
            </p:nvSpPr>
            <p:spPr>
              <a:xfrm>
                <a:off x="887249" y="188514"/>
                <a:ext cx="38255" cy="537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517" h="19015" extrusionOk="0">
                    <a:moveTo>
                      <a:pt x="16090" y="0"/>
                    </a:moveTo>
                    <a:lnTo>
                      <a:pt x="17412" y="8770"/>
                    </a:lnTo>
                    <a:cubicBezTo>
                      <a:pt x="17412" y="8770"/>
                      <a:pt x="21600" y="16078"/>
                      <a:pt x="13665" y="18352"/>
                    </a:cubicBezTo>
                    <a:cubicBezTo>
                      <a:pt x="1102" y="21600"/>
                      <a:pt x="0" y="11856"/>
                      <a:pt x="0" y="11856"/>
                    </a:cubicBezTo>
                    <a:lnTo>
                      <a:pt x="3747" y="2761"/>
                    </a:lnTo>
                    <a:lnTo>
                      <a:pt x="16090" y="0"/>
                    </a:lnTo>
                  </a:path>
                </a:pathLst>
              </a:custGeom>
              <a:solidFill>
                <a:srgbClr val="FFE981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4" name="Shape 1454"/>
              <p:cNvSpPr/>
              <p:nvPr/>
            </p:nvSpPr>
            <p:spPr>
              <a:xfrm>
                <a:off x="860449" y="101691"/>
                <a:ext cx="94927" cy="12206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941" h="18710" extrusionOk="0">
                    <a:moveTo>
                      <a:pt x="5546" y="18465"/>
                    </a:moveTo>
                    <a:cubicBezTo>
                      <a:pt x="5546" y="20461"/>
                      <a:pt x="-2293" y="9768"/>
                      <a:pt x="668" y="5134"/>
                    </a:cubicBezTo>
                    <a:cubicBezTo>
                      <a:pt x="3368" y="714"/>
                      <a:pt x="9988" y="-1139"/>
                      <a:pt x="14691" y="714"/>
                    </a:cubicBezTo>
                    <a:cubicBezTo>
                      <a:pt x="19307" y="2497"/>
                      <a:pt x="17652" y="5990"/>
                      <a:pt x="17652" y="5990"/>
                    </a:cubicBezTo>
                    <a:cubicBezTo>
                      <a:pt x="17652" y="5990"/>
                      <a:pt x="7549" y="9198"/>
                      <a:pt x="5546" y="18465"/>
                    </a:cubicBezTo>
                  </a:path>
                </a:pathLst>
              </a:custGeom>
              <a:solidFill>
                <a:srgbClr val="DFD85E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5" name="Shape 1455"/>
              <p:cNvSpPr/>
              <p:nvPr/>
            </p:nvSpPr>
            <p:spPr>
              <a:xfrm>
                <a:off x="875141" y="124993"/>
                <a:ext cx="74100" cy="9047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39" h="20836" extrusionOk="0">
                    <a:moveTo>
                      <a:pt x="3678" y="15797"/>
                    </a:moveTo>
                    <a:cubicBezTo>
                      <a:pt x="3307" y="15260"/>
                      <a:pt x="3307" y="14615"/>
                      <a:pt x="2690" y="13970"/>
                    </a:cubicBezTo>
                    <a:cubicBezTo>
                      <a:pt x="1333" y="12466"/>
                      <a:pt x="-1136" y="8275"/>
                      <a:pt x="592" y="6985"/>
                    </a:cubicBezTo>
                    <a:cubicBezTo>
                      <a:pt x="3678" y="4943"/>
                      <a:pt x="4418" y="9779"/>
                      <a:pt x="4418" y="9779"/>
                    </a:cubicBezTo>
                    <a:cubicBezTo>
                      <a:pt x="4789" y="6985"/>
                      <a:pt x="10713" y="5803"/>
                      <a:pt x="14539" y="4943"/>
                    </a:cubicBezTo>
                    <a:cubicBezTo>
                      <a:pt x="18366" y="3976"/>
                      <a:pt x="18736" y="0"/>
                      <a:pt x="18736" y="0"/>
                    </a:cubicBezTo>
                    <a:cubicBezTo>
                      <a:pt x="20464" y="2794"/>
                      <a:pt x="19353" y="8275"/>
                      <a:pt x="18366" y="13970"/>
                    </a:cubicBezTo>
                    <a:cubicBezTo>
                      <a:pt x="17995" y="17301"/>
                      <a:pt x="16638" y="18806"/>
                      <a:pt x="15527" y="20096"/>
                    </a:cubicBezTo>
                    <a:cubicBezTo>
                      <a:pt x="14539" y="20633"/>
                      <a:pt x="12071" y="21600"/>
                      <a:pt x="8985" y="19773"/>
                    </a:cubicBezTo>
                    <a:cubicBezTo>
                      <a:pt x="6887" y="18591"/>
                      <a:pt x="5159" y="17087"/>
                      <a:pt x="3678" y="15797"/>
                    </a:cubicBez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6" name="Shape 1456"/>
              <p:cNvSpPr/>
              <p:nvPr/>
            </p:nvSpPr>
            <p:spPr>
              <a:xfrm>
                <a:off x="1808103" y="73766"/>
                <a:ext cx="16394" cy="999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276"/>
                    </a:moveTo>
                    <a:lnTo>
                      <a:pt x="21600" y="21600"/>
                    </a:lnTo>
                    <a:cubicBezTo>
                      <a:pt x="4629" y="19908"/>
                      <a:pt x="0" y="17917"/>
                      <a:pt x="0" y="16225"/>
                    </a:cubicBezTo>
                    <a:lnTo>
                      <a:pt x="0" y="0"/>
                    </a:lnTo>
                    <a:cubicBezTo>
                      <a:pt x="0" y="1692"/>
                      <a:pt x="9257" y="3285"/>
                      <a:pt x="21600" y="5276"/>
                    </a:cubicBez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7" name="Shape 1457"/>
              <p:cNvSpPr/>
              <p:nvPr/>
            </p:nvSpPr>
            <p:spPr>
              <a:xfrm>
                <a:off x="1307310" y="157778"/>
                <a:ext cx="38470" cy="937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4256"/>
                    </a:moveTo>
                    <a:lnTo>
                      <a:pt x="21600" y="21600"/>
                    </a:lnTo>
                    <a:lnTo>
                      <a:pt x="0" y="17450"/>
                    </a:lnTo>
                    <a:lnTo>
                      <a:pt x="0" y="0"/>
                    </a:lnTo>
                    <a:lnTo>
                      <a:pt x="21600" y="4256"/>
                    </a:ln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8" name="Shape 1458"/>
              <p:cNvSpPr/>
              <p:nvPr/>
            </p:nvSpPr>
            <p:spPr>
              <a:xfrm>
                <a:off x="1344193" y="163926"/>
                <a:ext cx="122483" cy="12042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7816"/>
                    </a:moveTo>
                    <a:lnTo>
                      <a:pt x="21600" y="21600"/>
                    </a:lnTo>
                    <a:cubicBezTo>
                      <a:pt x="21600" y="18995"/>
                      <a:pt x="20214" y="16893"/>
                      <a:pt x="17688" y="15633"/>
                    </a:cubicBezTo>
                    <a:cubicBezTo>
                      <a:pt x="17198" y="15465"/>
                      <a:pt x="16546" y="15212"/>
                      <a:pt x="16057" y="14960"/>
                    </a:cubicBezTo>
                    <a:cubicBezTo>
                      <a:pt x="15568" y="14708"/>
                      <a:pt x="14916" y="14708"/>
                      <a:pt x="14427" y="14456"/>
                    </a:cubicBezTo>
                    <a:lnTo>
                      <a:pt x="14020" y="14456"/>
                    </a:lnTo>
                    <a:cubicBezTo>
                      <a:pt x="13531" y="14456"/>
                      <a:pt x="13042" y="14204"/>
                      <a:pt x="12389" y="14204"/>
                    </a:cubicBezTo>
                    <a:lnTo>
                      <a:pt x="9863" y="14204"/>
                    </a:lnTo>
                    <a:cubicBezTo>
                      <a:pt x="9129" y="14204"/>
                      <a:pt x="8477" y="14204"/>
                      <a:pt x="7988" y="14456"/>
                    </a:cubicBezTo>
                    <a:cubicBezTo>
                      <a:pt x="7825" y="14456"/>
                      <a:pt x="7580" y="14456"/>
                      <a:pt x="7091" y="14708"/>
                    </a:cubicBezTo>
                    <a:cubicBezTo>
                      <a:pt x="6602" y="14708"/>
                      <a:pt x="6195" y="14960"/>
                      <a:pt x="5706" y="14960"/>
                    </a:cubicBezTo>
                    <a:cubicBezTo>
                      <a:pt x="5217" y="14960"/>
                      <a:pt x="4809" y="15212"/>
                      <a:pt x="4320" y="15212"/>
                    </a:cubicBezTo>
                    <a:cubicBezTo>
                      <a:pt x="3912" y="15212"/>
                      <a:pt x="3668" y="15465"/>
                      <a:pt x="3179" y="15465"/>
                    </a:cubicBezTo>
                    <a:cubicBezTo>
                      <a:pt x="2282" y="15633"/>
                      <a:pt x="1304" y="15885"/>
                      <a:pt x="408" y="16137"/>
                    </a:cubicBezTo>
                    <a:cubicBezTo>
                      <a:pt x="163" y="16137"/>
                      <a:pt x="0" y="16389"/>
                      <a:pt x="0" y="16389"/>
                    </a:cubicBezTo>
                    <a:lnTo>
                      <a:pt x="0" y="2605"/>
                    </a:lnTo>
                    <a:lnTo>
                      <a:pt x="163" y="2605"/>
                    </a:lnTo>
                    <a:cubicBezTo>
                      <a:pt x="408" y="2605"/>
                      <a:pt x="408" y="2605"/>
                      <a:pt x="652" y="2353"/>
                    </a:cubicBezTo>
                    <a:cubicBezTo>
                      <a:pt x="1549" y="2185"/>
                      <a:pt x="2527" y="1933"/>
                      <a:pt x="3423" y="1681"/>
                    </a:cubicBezTo>
                    <a:cubicBezTo>
                      <a:pt x="3668" y="1681"/>
                      <a:pt x="3668" y="1429"/>
                      <a:pt x="3912" y="1429"/>
                    </a:cubicBezTo>
                    <a:cubicBezTo>
                      <a:pt x="4075" y="1429"/>
                      <a:pt x="4320" y="1429"/>
                      <a:pt x="4565" y="1177"/>
                    </a:cubicBezTo>
                    <a:cubicBezTo>
                      <a:pt x="5054" y="1177"/>
                      <a:pt x="5461" y="925"/>
                      <a:pt x="5950" y="925"/>
                    </a:cubicBezTo>
                    <a:cubicBezTo>
                      <a:pt x="6195" y="925"/>
                      <a:pt x="6439" y="756"/>
                      <a:pt x="6439" y="756"/>
                    </a:cubicBezTo>
                    <a:cubicBezTo>
                      <a:pt x="6602" y="756"/>
                      <a:pt x="6847" y="756"/>
                      <a:pt x="7336" y="504"/>
                    </a:cubicBezTo>
                    <a:cubicBezTo>
                      <a:pt x="7580" y="504"/>
                      <a:pt x="7825" y="252"/>
                      <a:pt x="8232" y="252"/>
                    </a:cubicBezTo>
                    <a:lnTo>
                      <a:pt x="8722" y="252"/>
                    </a:lnTo>
                    <a:cubicBezTo>
                      <a:pt x="9129" y="252"/>
                      <a:pt x="9863" y="0"/>
                      <a:pt x="10352" y="0"/>
                    </a:cubicBezTo>
                    <a:cubicBezTo>
                      <a:pt x="10352" y="0"/>
                      <a:pt x="10352" y="0"/>
                      <a:pt x="10515" y="0"/>
                    </a:cubicBezTo>
                    <a:lnTo>
                      <a:pt x="13775" y="0"/>
                    </a:lnTo>
                    <a:cubicBezTo>
                      <a:pt x="14264" y="0"/>
                      <a:pt x="14427" y="0"/>
                      <a:pt x="14672" y="252"/>
                    </a:cubicBezTo>
                    <a:lnTo>
                      <a:pt x="15405" y="252"/>
                    </a:lnTo>
                    <a:cubicBezTo>
                      <a:pt x="15813" y="252"/>
                      <a:pt x="16546" y="504"/>
                      <a:pt x="16954" y="756"/>
                    </a:cubicBezTo>
                    <a:cubicBezTo>
                      <a:pt x="17688" y="925"/>
                      <a:pt x="18177" y="1177"/>
                      <a:pt x="18584" y="1429"/>
                    </a:cubicBezTo>
                    <a:cubicBezTo>
                      <a:pt x="20214" y="3110"/>
                      <a:pt x="21600" y="5211"/>
                      <a:pt x="21600" y="7816"/>
                    </a:cubicBezTo>
                  </a:path>
                </a:pathLst>
              </a:custGeom>
              <a:solidFill>
                <a:srgbClr val="709FB5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9" name="Shape 1459"/>
              <p:cNvSpPr/>
              <p:nvPr/>
            </p:nvSpPr>
            <p:spPr>
              <a:xfrm>
                <a:off x="1952768" y="104502"/>
                <a:ext cx="124530" cy="13887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2145"/>
                    </a:lnTo>
                    <a:cubicBezTo>
                      <a:pt x="21600" y="12509"/>
                      <a:pt x="21600" y="12727"/>
                      <a:pt x="21358" y="13164"/>
                    </a:cubicBezTo>
                    <a:cubicBezTo>
                      <a:pt x="21358" y="13382"/>
                      <a:pt x="21358" y="13382"/>
                      <a:pt x="21197" y="13600"/>
                    </a:cubicBezTo>
                    <a:lnTo>
                      <a:pt x="21197" y="14182"/>
                    </a:lnTo>
                    <a:cubicBezTo>
                      <a:pt x="20955" y="14618"/>
                      <a:pt x="20955" y="14836"/>
                      <a:pt x="20713" y="14982"/>
                    </a:cubicBezTo>
                    <a:cubicBezTo>
                      <a:pt x="20713" y="15200"/>
                      <a:pt x="20713" y="15200"/>
                      <a:pt x="20472" y="15200"/>
                    </a:cubicBezTo>
                    <a:cubicBezTo>
                      <a:pt x="20472" y="15200"/>
                      <a:pt x="20472" y="15418"/>
                      <a:pt x="20230" y="15418"/>
                    </a:cubicBezTo>
                    <a:cubicBezTo>
                      <a:pt x="19988" y="15636"/>
                      <a:pt x="19988" y="15636"/>
                      <a:pt x="19988" y="15855"/>
                    </a:cubicBezTo>
                    <a:cubicBezTo>
                      <a:pt x="19827" y="16218"/>
                      <a:pt x="19585" y="16436"/>
                      <a:pt x="19101" y="16655"/>
                    </a:cubicBezTo>
                    <a:lnTo>
                      <a:pt x="17731" y="17891"/>
                    </a:lnTo>
                    <a:cubicBezTo>
                      <a:pt x="17731" y="17891"/>
                      <a:pt x="17731" y="17891"/>
                      <a:pt x="17490" y="18109"/>
                    </a:cubicBezTo>
                    <a:cubicBezTo>
                      <a:pt x="17087" y="18473"/>
                      <a:pt x="16603" y="18691"/>
                      <a:pt x="15958" y="18909"/>
                    </a:cubicBezTo>
                    <a:cubicBezTo>
                      <a:pt x="15716" y="18909"/>
                      <a:pt x="15475" y="19127"/>
                      <a:pt x="15475" y="19127"/>
                    </a:cubicBezTo>
                    <a:cubicBezTo>
                      <a:pt x="15233" y="19345"/>
                      <a:pt x="14991" y="19345"/>
                      <a:pt x="14749" y="19491"/>
                    </a:cubicBezTo>
                    <a:cubicBezTo>
                      <a:pt x="14749" y="19491"/>
                      <a:pt x="14588" y="19491"/>
                      <a:pt x="14588" y="19709"/>
                    </a:cubicBezTo>
                    <a:cubicBezTo>
                      <a:pt x="14104" y="19927"/>
                      <a:pt x="13460" y="20145"/>
                      <a:pt x="12734" y="20364"/>
                    </a:cubicBezTo>
                    <a:cubicBezTo>
                      <a:pt x="12493" y="20364"/>
                      <a:pt x="12493" y="20582"/>
                      <a:pt x="12251" y="20582"/>
                    </a:cubicBezTo>
                    <a:lnTo>
                      <a:pt x="12090" y="20582"/>
                    </a:lnTo>
                    <a:cubicBezTo>
                      <a:pt x="11928" y="20582"/>
                      <a:pt x="11606" y="20727"/>
                      <a:pt x="11364" y="20727"/>
                    </a:cubicBezTo>
                    <a:cubicBezTo>
                      <a:pt x="10961" y="20945"/>
                      <a:pt x="10719" y="20945"/>
                      <a:pt x="10236" y="20945"/>
                    </a:cubicBezTo>
                    <a:lnTo>
                      <a:pt x="9994" y="20945"/>
                    </a:lnTo>
                    <a:cubicBezTo>
                      <a:pt x="9752" y="20945"/>
                      <a:pt x="9591" y="20945"/>
                      <a:pt x="9349" y="21164"/>
                    </a:cubicBezTo>
                    <a:cubicBezTo>
                      <a:pt x="9107" y="21164"/>
                      <a:pt x="8624" y="21382"/>
                      <a:pt x="8382" y="21382"/>
                    </a:cubicBezTo>
                    <a:lnTo>
                      <a:pt x="7979" y="21382"/>
                    </a:lnTo>
                    <a:cubicBezTo>
                      <a:pt x="7737" y="21382"/>
                      <a:pt x="7496" y="21382"/>
                      <a:pt x="7093" y="21600"/>
                    </a:cubicBezTo>
                    <a:lnTo>
                      <a:pt x="1854" y="21600"/>
                    </a:lnTo>
                    <a:cubicBezTo>
                      <a:pt x="1128" y="21600"/>
                      <a:pt x="725" y="21600"/>
                      <a:pt x="0" y="21382"/>
                    </a:cubicBezTo>
                    <a:lnTo>
                      <a:pt x="0" y="9455"/>
                    </a:lnTo>
                    <a:cubicBezTo>
                      <a:pt x="725" y="9455"/>
                      <a:pt x="1370" y="9673"/>
                      <a:pt x="2015" y="9673"/>
                    </a:cubicBezTo>
                    <a:lnTo>
                      <a:pt x="5481" y="9673"/>
                    </a:lnTo>
                    <a:cubicBezTo>
                      <a:pt x="5884" y="9673"/>
                      <a:pt x="6367" y="9673"/>
                      <a:pt x="6851" y="9455"/>
                    </a:cubicBezTo>
                    <a:cubicBezTo>
                      <a:pt x="7093" y="9455"/>
                      <a:pt x="7254" y="9455"/>
                      <a:pt x="7737" y="9236"/>
                    </a:cubicBezTo>
                    <a:cubicBezTo>
                      <a:pt x="8221" y="9236"/>
                      <a:pt x="8624" y="9091"/>
                      <a:pt x="9107" y="9091"/>
                    </a:cubicBezTo>
                    <a:cubicBezTo>
                      <a:pt x="9349" y="9091"/>
                      <a:pt x="9591" y="9091"/>
                      <a:pt x="9752" y="8873"/>
                    </a:cubicBezTo>
                    <a:cubicBezTo>
                      <a:pt x="10236" y="8655"/>
                      <a:pt x="10719" y="8655"/>
                      <a:pt x="11122" y="8436"/>
                    </a:cubicBezTo>
                    <a:cubicBezTo>
                      <a:pt x="11364" y="8436"/>
                      <a:pt x="11606" y="8218"/>
                      <a:pt x="11848" y="8218"/>
                    </a:cubicBezTo>
                    <a:cubicBezTo>
                      <a:pt x="12090" y="8218"/>
                      <a:pt x="12251" y="8000"/>
                      <a:pt x="12251" y="8000"/>
                    </a:cubicBezTo>
                    <a:cubicBezTo>
                      <a:pt x="12976" y="7855"/>
                      <a:pt x="13460" y="7636"/>
                      <a:pt x="14104" y="7418"/>
                    </a:cubicBezTo>
                    <a:cubicBezTo>
                      <a:pt x="14588" y="7200"/>
                      <a:pt x="14749" y="7200"/>
                      <a:pt x="15233" y="6982"/>
                    </a:cubicBezTo>
                    <a:cubicBezTo>
                      <a:pt x="15475" y="6982"/>
                      <a:pt x="15716" y="6764"/>
                      <a:pt x="15716" y="6764"/>
                    </a:cubicBezTo>
                    <a:cubicBezTo>
                      <a:pt x="16119" y="6618"/>
                      <a:pt x="16845" y="6182"/>
                      <a:pt x="17328" y="5964"/>
                    </a:cubicBezTo>
                    <a:cubicBezTo>
                      <a:pt x="17973" y="5600"/>
                      <a:pt x="18457" y="5164"/>
                      <a:pt x="18860" y="4727"/>
                    </a:cubicBezTo>
                    <a:cubicBezTo>
                      <a:pt x="19343" y="4364"/>
                      <a:pt x="19585" y="3927"/>
                      <a:pt x="19988" y="3491"/>
                    </a:cubicBezTo>
                    <a:cubicBezTo>
                      <a:pt x="19988" y="3491"/>
                      <a:pt x="19988" y="3273"/>
                      <a:pt x="20230" y="3273"/>
                    </a:cubicBezTo>
                    <a:cubicBezTo>
                      <a:pt x="20472" y="2909"/>
                      <a:pt x="20713" y="2473"/>
                      <a:pt x="20955" y="2109"/>
                    </a:cubicBezTo>
                    <a:lnTo>
                      <a:pt x="20955" y="1891"/>
                    </a:lnTo>
                    <a:cubicBezTo>
                      <a:pt x="21600" y="1236"/>
                      <a:pt x="21600" y="655"/>
                      <a:pt x="21600" y="0"/>
                    </a:cubicBez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0" name="Shape 1460"/>
              <p:cNvSpPr/>
              <p:nvPr/>
            </p:nvSpPr>
            <p:spPr>
              <a:xfrm>
                <a:off x="1917934" y="163926"/>
                <a:ext cx="38464" cy="104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810" y="0"/>
                    </a:moveTo>
                    <a:lnTo>
                      <a:pt x="21600" y="16176"/>
                    </a:lnTo>
                    <a:lnTo>
                      <a:pt x="0" y="21600"/>
                    </a:lnTo>
                    <a:lnTo>
                      <a:pt x="0" y="5812"/>
                    </a:lnTo>
                    <a:lnTo>
                      <a:pt x="20810" y="0"/>
                    </a:lnTo>
                  </a:path>
                </a:pathLst>
              </a:custGeom>
              <a:solidFill>
                <a:srgbClr val="709FB5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1" name="Shape 1461"/>
              <p:cNvSpPr/>
              <p:nvPr/>
            </p:nvSpPr>
            <p:spPr>
              <a:xfrm>
                <a:off x="1199528" y="274575"/>
                <a:ext cx="16394" cy="937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3086" y="21600"/>
                    </a:moveTo>
                    <a:cubicBezTo>
                      <a:pt x="3086" y="21387"/>
                      <a:pt x="3086" y="21068"/>
                      <a:pt x="0" y="21068"/>
                    </a:cubicBezTo>
                    <a:cubicBezTo>
                      <a:pt x="0" y="20749"/>
                      <a:pt x="3086" y="20110"/>
                      <a:pt x="3086" y="19791"/>
                    </a:cubicBezTo>
                    <a:lnTo>
                      <a:pt x="3086" y="21600"/>
                    </a:lnTo>
                    <a:close/>
                    <a:moveTo>
                      <a:pt x="3086" y="6065"/>
                    </a:moveTo>
                    <a:lnTo>
                      <a:pt x="3086" y="3618"/>
                    </a:lnTo>
                    <a:cubicBezTo>
                      <a:pt x="3086" y="3299"/>
                      <a:pt x="7714" y="2767"/>
                      <a:pt x="7714" y="2447"/>
                    </a:cubicBezTo>
                    <a:lnTo>
                      <a:pt x="7714" y="1809"/>
                    </a:lnTo>
                    <a:lnTo>
                      <a:pt x="21600" y="0"/>
                    </a:lnTo>
                    <a:lnTo>
                      <a:pt x="21600" y="17450"/>
                    </a:lnTo>
                    <a:lnTo>
                      <a:pt x="7714" y="19259"/>
                    </a:lnTo>
                    <a:cubicBezTo>
                      <a:pt x="7714" y="19578"/>
                      <a:pt x="7714" y="19578"/>
                      <a:pt x="3086" y="19791"/>
                    </a:cubicBezTo>
                    <a:lnTo>
                      <a:pt x="3086" y="6065"/>
                    </a:lnTo>
                    <a:close/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2" name="Shape 1462"/>
              <p:cNvSpPr/>
              <p:nvPr/>
            </p:nvSpPr>
            <p:spPr>
              <a:xfrm>
                <a:off x="954869" y="413913"/>
                <a:ext cx="257718" cy="2023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3457"/>
                    </a:moveTo>
                    <a:lnTo>
                      <a:pt x="21600" y="21600"/>
                    </a:lnTo>
                    <a:lnTo>
                      <a:pt x="0" y="8143"/>
                    </a:lnTo>
                    <a:lnTo>
                      <a:pt x="0" y="0"/>
                    </a:lnTo>
                    <a:lnTo>
                      <a:pt x="21600" y="13457"/>
                    </a:ln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3" name="Shape 1463"/>
              <p:cNvSpPr/>
              <p:nvPr/>
            </p:nvSpPr>
            <p:spPr>
              <a:xfrm>
                <a:off x="1655652" y="391373"/>
                <a:ext cx="270013" cy="2064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4117"/>
                    </a:moveTo>
                    <a:lnTo>
                      <a:pt x="21600" y="12059"/>
                    </a:lnTo>
                    <a:cubicBezTo>
                      <a:pt x="21600" y="10558"/>
                      <a:pt x="20966" y="9299"/>
                      <a:pt x="19809" y="8621"/>
                    </a:cubicBezTo>
                    <a:cubicBezTo>
                      <a:pt x="19585" y="8475"/>
                      <a:pt x="19399" y="8378"/>
                      <a:pt x="19063" y="8233"/>
                    </a:cubicBezTo>
                    <a:cubicBezTo>
                      <a:pt x="18951" y="8088"/>
                      <a:pt x="18877" y="8088"/>
                      <a:pt x="18653" y="8088"/>
                    </a:cubicBezTo>
                    <a:cubicBezTo>
                      <a:pt x="18466" y="8088"/>
                      <a:pt x="18429" y="7943"/>
                      <a:pt x="18317" y="7943"/>
                    </a:cubicBezTo>
                    <a:cubicBezTo>
                      <a:pt x="18131" y="7797"/>
                      <a:pt x="17907" y="7797"/>
                      <a:pt x="17683" y="7797"/>
                    </a:cubicBezTo>
                    <a:lnTo>
                      <a:pt x="17608" y="7797"/>
                    </a:lnTo>
                    <a:cubicBezTo>
                      <a:pt x="17384" y="7797"/>
                      <a:pt x="17049" y="7652"/>
                      <a:pt x="16862" y="7652"/>
                    </a:cubicBezTo>
                    <a:lnTo>
                      <a:pt x="15818" y="7652"/>
                    </a:lnTo>
                    <a:cubicBezTo>
                      <a:pt x="15594" y="7652"/>
                      <a:pt x="15482" y="7652"/>
                      <a:pt x="15258" y="7797"/>
                    </a:cubicBezTo>
                    <a:cubicBezTo>
                      <a:pt x="15072" y="7797"/>
                      <a:pt x="14960" y="7797"/>
                      <a:pt x="14848" y="7943"/>
                    </a:cubicBezTo>
                    <a:cubicBezTo>
                      <a:pt x="14736" y="7943"/>
                      <a:pt x="14549" y="7943"/>
                      <a:pt x="14437" y="8088"/>
                    </a:cubicBezTo>
                    <a:cubicBezTo>
                      <a:pt x="14213" y="8233"/>
                      <a:pt x="14027" y="8233"/>
                      <a:pt x="13691" y="8233"/>
                    </a:cubicBezTo>
                    <a:cubicBezTo>
                      <a:pt x="13579" y="8233"/>
                      <a:pt x="13467" y="8378"/>
                      <a:pt x="13281" y="8378"/>
                    </a:cubicBezTo>
                    <a:cubicBezTo>
                      <a:pt x="12870" y="8475"/>
                      <a:pt x="12423" y="8621"/>
                      <a:pt x="11901" y="8766"/>
                    </a:cubicBezTo>
                    <a:cubicBezTo>
                      <a:pt x="11789" y="8911"/>
                      <a:pt x="11714" y="8911"/>
                      <a:pt x="11602" y="8911"/>
                    </a:cubicBezTo>
                    <a:cubicBezTo>
                      <a:pt x="11266" y="9057"/>
                      <a:pt x="10968" y="9153"/>
                      <a:pt x="10632" y="9299"/>
                    </a:cubicBezTo>
                    <a:cubicBezTo>
                      <a:pt x="10520" y="9299"/>
                      <a:pt x="10446" y="9444"/>
                      <a:pt x="10222" y="9444"/>
                    </a:cubicBezTo>
                    <a:cubicBezTo>
                      <a:pt x="9923" y="9589"/>
                      <a:pt x="9588" y="9880"/>
                      <a:pt x="9177" y="9977"/>
                    </a:cubicBezTo>
                    <a:cubicBezTo>
                      <a:pt x="9065" y="9977"/>
                      <a:pt x="9065" y="10122"/>
                      <a:pt x="8953" y="10122"/>
                    </a:cubicBezTo>
                    <a:cubicBezTo>
                      <a:pt x="8319" y="10558"/>
                      <a:pt x="7573" y="10945"/>
                      <a:pt x="6976" y="11478"/>
                    </a:cubicBezTo>
                    <a:lnTo>
                      <a:pt x="6864" y="11478"/>
                    </a:lnTo>
                    <a:cubicBezTo>
                      <a:pt x="6230" y="12059"/>
                      <a:pt x="5596" y="12447"/>
                      <a:pt x="4962" y="13125"/>
                    </a:cubicBezTo>
                    <a:cubicBezTo>
                      <a:pt x="4738" y="13270"/>
                      <a:pt x="4626" y="13561"/>
                      <a:pt x="4439" y="13706"/>
                    </a:cubicBezTo>
                    <a:cubicBezTo>
                      <a:pt x="4104" y="13948"/>
                      <a:pt x="3917" y="14239"/>
                      <a:pt x="3693" y="14529"/>
                    </a:cubicBezTo>
                    <a:cubicBezTo>
                      <a:pt x="3581" y="14626"/>
                      <a:pt x="3469" y="14771"/>
                      <a:pt x="3283" y="14917"/>
                    </a:cubicBezTo>
                    <a:cubicBezTo>
                      <a:pt x="3059" y="15207"/>
                      <a:pt x="2873" y="15449"/>
                      <a:pt x="2649" y="15740"/>
                    </a:cubicBezTo>
                    <a:cubicBezTo>
                      <a:pt x="2574" y="15885"/>
                      <a:pt x="2425" y="16127"/>
                      <a:pt x="2238" y="16273"/>
                    </a:cubicBezTo>
                    <a:cubicBezTo>
                      <a:pt x="2126" y="16418"/>
                      <a:pt x="2164" y="16418"/>
                      <a:pt x="2015" y="16563"/>
                    </a:cubicBezTo>
                    <a:cubicBezTo>
                      <a:pt x="1828" y="16805"/>
                      <a:pt x="1679" y="17096"/>
                      <a:pt x="1492" y="17387"/>
                    </a:cubicBezTo>
                    <a:lnTo>
                      <a:pt x="1380" y="17532"/>
                    </a:lnTo>
                    <a:cubicBezTo>
                      <a:pt x="1268" y="17629"/>
                      <a:pt x="1268" y="17774"/>
                      <a:pt x="1268" y="17774"/>
                    </a:cubicBezTo>
                    <a:cubicBezTo>
                      <a:pt x="1045" y="18065"/>
                      <a:pt x="970" y="18355"/>
                      <a:pt x="858" y="18597"/>
                    </a:cubicBezTo>
                    <a:cubicBezTo>
                      <a:pt x="746" y="18743"/>
                      <a:pt x="746" y="18985"/>
                      <a:pt x="634" y="19130"/>
                    </a:cubicBezTo>
                    <a:cubicBezTo>
                      <a:pt x="522" y="19227"/>
                      <a:pt x="522" y="19421"/>
                      <a:pt x="448" y="19711"/>
                    </a:cubicBezTo>
                    <a:cubicBezTo>
                      <a:pt x="336" y="19953"/>
                      <a:pt x="336" y="20244"/>
                      <a:pt x="224" y="20389"/>
                    </a:cubicBezTo>
                    <a:cubicBezTo>
                      <a:pt x="224" y="20535"/>
                      <a:pt x="112" y="20535"/>
                      <a:pt x="112" y="20680"/>
                    </a:cubicBezTo>
                    <a:cubicBezTo>
                      <a:pt x="0" y="21067"/>
                      <a:pt x="0" y="21358"/>
                      <a:pt x="0" y="21600"/>
                    </a:cubicBezTo>
                    <a:lnTo>
                      <a:pt x="0" y="13561"/>
                    </a:lnTo>
                    <a:cubicBezTo>
                      <a:pt x="0" y="13270"/>
                      <a:pt x="0" y="12979"/>
                      <a:pt x="112" y="12737"/>
                    </a:cubicBezTo>
                    <a:cubicBezTo>
                      <a:pt x="112" y="12592"/>
                      <a:pt x="112" y="12592"/>
                      <a:pt x="224" y="12447"/>
                    </a:cubicBezTo>
                    <a:cubicBezTo>
                      <a:pt x="224" y="12301"/>
                      <a:pt x="336" y="12059"/>
                      <a:pt x="336" y="11914"/>
                    </a:cubicBezTo>
                    <a:lnTo>
                      <a:pt x="336" y="11769"/>
                    </a:lnTo>
                    <a:cubicBezTo>
                      <a:pt x="448" y="11623"/>
                      <a:pt x="448" y="11478"/>
                      <a:pt x="522" y="11236"/>
                    </a:cubicBezTo>
                    <a:cubicBezTo>
                      <a:pt x="634" y="11091"/>
                      <a:pt x="634" y="10945"/>
                      <a:pt x="634" y="10800"/>
                    </a:cubicBezTo>
                    <a:cubicBezTo>
                      <a:pt x="634" y="10800"/>
                      <a:pt x="634" y="10655"/>
                      <a:pt x="746" y="10655"/>
                    </a:cubicBezTo>
                    <a:cubicBezTo>
                      <a:pt x="858" y="10413"/>
                      <a:pt x="1045" y="10122"/>
                      <a:pt x="1156" y="9880"/>
                    </a:cubicBezTo>
                    <a:cubicBezTo>
                      <a:pt x="1156" y="9735"/>
                      <a:pt x="1268" y="9735"/>
                      <a:pt x="1268" y="9589"/>
                    </a:cubicBezTo>
                    <a:cubicBezTo>
                      <a:pt x="1268" y="9444"/>
                      <a:pt x="1380" y="9444"/>
                      <a:pt x="1380" y="9444"/>
                    </a:cubicBezTo>
                    <a:cubicBezTo>
                      <a:pt x="1492" y="9153"/>
                      <a:pt x="1679" y="8911"/>
                      <a:pt x="1903" y="8621"/>
                    </a:cubicBezTo>
                    <a:cubicBezTo>
                      <a:pt x="2015" y="8475"/>
                      <a:pt x="2052" y="8475"/>
                      <a:pt x="2126" y="8378"/>
                    </a:cubicBezTo>
                    <a:cubicBezTo>
                      <a:pt x="2276" y="8233"/>
                      <a:pt x="2238" y="8185"/>
                      <a:pt x="2313" y="8088"/>
                    </a:cubicBezTo>
                    <a:cubicBezTo>
                      <a:pt x="2425" y="7894"/>
                      <a:pt x="2537" y="7943"/>
                      <a:pt x="2537" y="7797"/>
                    </a:cubicBezTo>
                    <a:cubicBezTo>
                      <a:pt x="2761" y="7555"/>
                      <a:pt x="2947" y="7265"/>
                      <a:pt x="3171" y="6974"/>
                    </a:cubicBezTo>
                    <a:cubicBezTo>
                      <a:pt x="3283" y="6829"/>
                      <a:pt x="3395" y="6732"/>
                      <a:pt x="3581" y="6587"/>
                    </a:cubicBezTo>
                    <a:cubicBezTo>
                      <a:pt x="3805" y="6296"/>
                      <a:pt x="4104" y="6054"/>
                      <a:pt x="4327" y="5763"/>
                    </a:cubicBezTo>
                    <a:cubicBezTo>
                      <a:pt x="4439" y="5618"/>
                      <a:pt x="4551" y="5473"/>
                      <a:pt x="4626" y="5473"/>
                    </a:cubicBezTo>
                    <a:cubicBezTo>
                      <a:pt x="4738" y="5327"/>
                      <a:pt x="4850" y="5327"/>
                      <a:pt x="4850" y="5230"/>
                    </a:cubicBezTo>
                    <a:cubicBezTo>
                      <a:pt x="5484" y="4649"/>
                      <a:pt x="6118" y="4117"/>
                      <a:pt x="6752" y="3584"/>
                    </a:cubicBezTo>
                    <a:lnTo>
                      <a:pt x="6864" y="3584"/>
                    </a:lnTo>
                    <a:cubicBezTo>
                      <a:pt x="7498" y="3003"/>
                      <a:pt x="8133" y="2615"/>
                      <a:pt x="8841" y="2228"/>
                    </a:cubicBezTo>
                    <a:cubicBezTo>
                      <a:pt x="8953" y="2228"/>
                      <a:pt x="8953" y="2228"/>
                      <a:pt x="9065" y="2083"/>
                    </a:cubicBezTo>
                    <a:cubicBezTo>
                      <a:pt x="9364" y="1792"/>
                      <a:pt x="9811" y="1647"/>
                      <a:pt x="10110" y="1501"/>
                    </a:cubicBezTo>
                    <a:cubicBezTo>
                      <a:pt x="10222" y="1404"/>
                      <a:pt x="10334" y="1404"/>
                      <a:pt x="10520" y="1404"/>
                    </a:cubicBezTo>
                    <a:cubicBezTo>
                      <a:pt x="10856" y="1259"/>
                      <a:pt x="11154" y="1114"/>
                      <a:pt x="11490" y="969"/>
                    </a:cubicBezTo>
                    <a:cubicBezTo>
                      <a:pt x="11602" y="969"/>
                      <a:pt x="11602" y="823"/>
                      <a:pt x="11714" y="823"/>
                    </a:cubicBezTo>
                    <a:lnTo>
                      <a:pt x="11789" y="823"/>
                    </a:lnTo>
                    <a:cubicBezTo>
                      <a:pt x="12236" y="678"/>
                      <a:pt x="12647" y="581"/>
                      <a:pt x="13169" y="436"/>
                    </a:cubicBezTo>
                    <a:lnTo>
                      <a:pt x="13281" y="436"/>
                    </a:lnTo>
                    <a:cubicBezTo>
                      <a:pt x="13393" y="436"/>
                      <a:pt x="13467" y="436"/>
                      <a:pt x="13467" y="291"/>
                    </a:cubicBezTo>
                    <a:cubicBezTo>
                      <a:pt x="13691" y="145"/>
                      <a:pt x="14027" y="145"/>
                      <a:pt x="14213" y="145"/>
                    </a:cubicBezTo>
                    <a:lnTo>
                      <a:pt x="14661" y="145"/>
                    </a:lnTo>
                    <a:cubicBezTo>
                      <a:pt x="14848" y="145"/>
                      <a:pt x="14960" y="145"/>
                      <a:pt x="15072" y="0"/>
                    </a:cubicBezTo>
                    <a:lnTo>
                      <a:pt x="16862" y="0"/>
                    </a:lnTo>
                    <a:cubicBezTo>
                      <a:pt x="17049" y="0"/>
                      <a:pt x="17273" y="0"/>
                      <a:pt x="17496" y="145"/>
                    </a:cubicBezTo>
                    <a:lnTo>
                      <a:pt x="17608" y="145"/>
                    </a:lnTo>
                    <a:cubicBezTo>
                      <a:pt x="17795" y="145"/>
                      <a:pt x="18019" y="291"/>
                      <a:pt x="18131" y="291"/>
                    </a:cubicBezTo>
                    <a:lnTo>
                      <a:pt x="18205" y="291"/>
                    </a:lnTo>
                    <a:cubicBezTo>
                      <a:pt x="18317" y="291"/>
                      <a:pt x="18429" y="436"/>
                      <a:pt x="18541" y="436"/>
                    </a:cubicBezTo>
                    <a:cubicBezTo>
                      <a:pt x="18653" y="436"/>
                      <a:pt x="18765" y="581"/>
                      <a:pt x="18839" y="581"/>
                    </a:cubicBezTo>
                    <a:cubicBezTo>
                      <a:pt x="18839" y="581"/>
                      <a:pt x="18839" y="581"/>
                      <a:pt x="18951" y="581"/>
                    </a:cubicBezTo>
                    <a:cubicBezTo>
                      <a:pt x="19175" y="678"/>
                      <a:pt x="19474" y="823"/>
                      <a:pt x="19697" y="969"/>
                    </a:cubicBezTo>
                    <a:cubicBezTo>
                      <a:pt x="20966" y="1501"/>
                      <a:pt x="21488" y="2761"/>
                      <a:pt x="21600" y="4117"/>
                    </a:cubicBezTo>
                  </a:path>
                </a:pathLst>
              </a:custGeom>
              <a:solidFill>
                <a:srgbClr val="709FB5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4" name="Shape 1464"/>
              <p:cNvSpPr/>
              <p:nvPr/>
            </p:nvSpPr>
            <p:spPr>
              <a:xfrm>
                <a:off x="1917934" y="456943"/>
                <a:ext cx="38464" cy="958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4194"/>
                    </a:moveTo>
                    <a:lnTo>
                      <a:pt x="21600" y="21600"/>
                    </a:lnTo>
                    <a:lnTo>
                      <a:pt x="0" y="17196"/>
                    </a:lnTo>
                    <a:lnTo>
                      <a:pt x="0" y="0"/>
                    </a:lnTo>
                    <a:lnTo>
                      <a:pt x="21600" y="4194"/>
                    </a:ln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5" name="Shape 1465"/>
              <p:cNvSpPr/>
              <p:nvPr/>
            </p:nvSpPr>
            <p:spPr>
              <a:xfrm>
                <a:off x="1956866" y="317606"/>
                <a:ext cx="216740" cy="23518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6944"/>
                    </a:lnTo>
                    <a:lnTo>
                      <a:pt x="0" y="21600"/>
                    </a:lnTo>
                    <a:lnTo>
                      <a:pt x="0" y="14528"/>
                    </a:lnTo>
                    <a:lnTo>
                      <a:pt x="21600" y="0"/>
                    </a:lnTo>
                  </a:path>
                </a:pathLst>
              </a:custGeom>
              <a:solidFill>
                <a:srgbClr val="709FB5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6" name="Shape 1466"/>
              <p:cNvSpPr/>
              <p:nvPr/>
            </p:nvSpPr>
            <p:spPr>
              <a:xfrm>
                <a:off x="1309359" y="606526"/>
                <a:ext cx="38458" cy="10403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15885"/>
                    </a:lnTo>
                    <a:lnTo>
                      <a:pt x="0" y="21600"/>
                    </a:lnTo>
                    <a:lnTo>
                      <a:pt x="0" y="5715"/>
                    </a:lnTo>
                    <a:lnTo>
                      <a:pt x="21600" y="0"/>
                    </a:lnTo>
                  </a:path>
                </a:pathLst>
              </a:custGeom>
              <a:solidFill>
                <a:srgbClr val="709FB5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7" name="Shape 1467"/>
              <p:cNvSpPr/>
              <p:nvPr/>
            </p:nvSpPr>
            <p:spPr>
              <a:xfrm>
                <a:off x="1045028" y="629066"/>
                <a:ext cx="272065" cy="1675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3889"/>
                    </a:moveTo>
                    <a:lnTo>
                      <a:pt x="21600" y="13881"/>
                    </a:lnTo>
                    <a:cubicBezTo>
                      <a:pt x="21600" y="14181"/>
                      <a:pt x="21600" y="14360"/>
                      <a:pt x="21490" y="14719"/>
                    </a:cubicBezTo>
                    <a:cubicBezTo>
                      <a:pt x="21490" y="14899"/>
                      <a:pt x="21490" y="14899"/>
                      <a:pt x="21416" y="15018"/>
                    </a:cubicBezTo>
                    <a:lnTo>
                      <a:pt x="21416" y="15557"/>
                    </a:lnTo>
                    <a:cubicBezTo>
                      <a:pt x="21306" y="15856"/>
                      <a:pt x="21306" y="16035"/>
                      <a:pt x="21195" y="16215"/>
                    </a:cubicBezTo>
                    <a:cubicBezTo>
                      <a:pt x="21195" y="16394"/>
                      <a:pt x="21195" y="16394"/>
                      <a:pt x="21085" y="16394"/>
                    </a:cubicBezTo>
                    <a:cubicBezTo>
                      <a:pt x="21085" y="16394"/>
                      <a:pt x="21085" y="16574"/>
                      <a:pt x="20974" y="16574"/>
                    </a:cubicBezTo>
                    <a:cubicBezTo>
                      <a:pt x="20901" y="16753"/>
                      <a:pt x="20901" y="16753"/>
                      <a:pt x="20901" y="16873"/>
                    </a:cubicBezTo>
                    <a:cubicBezTo>
                      <a:pt x="20790" y="17232"/>
                      <a:pt x="20680" y="17412"/>
                      <a:pt x="20570" y="17591"/>
                    </a:cubicBezTo>
                    <a:lnTo>
                      <a:pt x="20459" y="17711"/>
                    </a:lnTo>
                    <a:cubicBezTo>
                      <a:pt x="20275" y="18070"/>
                      <a:pt x="20055" y="18429"/>
                      <a:pt x="19834" y="18608"/>
                    </a:cubicBezTo>
                    <a:cubicBezTo>
                      <a:pt x="19834" y="18608"/>
                      <a:pt x="19760" y="18608"/>
                      <a:pt x="19760" y="18728"/>
                    </a:cubicBezTo>
                    <a:cubicBezTo>
                      <a:pt x="19539" y="19087"/>
                      <a:pt x="19319" y="19266"/>
                      <a:pt x="19135" y="19446"/>
                    </a:cubicBezTo>
                    <a:cubicBezTo>
                      <a:pt x="19024" y="19446"/>
                      <a:pt x="19024" y="19625"/>
                      <a:pt x="18914" y="19625"/>
                    </a:cubicBezTo>
                    <a:cubicBezTo>
                      <a:pt x="18803" y="19745"/>
                      <a:pt x="18693" y="19745"/>
                      <a:pt x="18509" y="19925"/>
                    </a:cubicBezTo>
                    <a:cubicBezTo>
                      <a:pt x="18509" y="19925"/>
                      <a:pt x="18509" y="19925"/>
                      <a:pt x="18399" y="19925"/>
                    </a:cubicBezTo>
                    <a:cubicBezTo>
                      <a:pt x="18067" y="20284"/>
                      <a:pt x="17663" y="20463"/>
                      <a:pt x="17368" y="20583"/>
                    </a:cubicBezTo>
                    <a:lnTo>
                      <a:pt x="17258" y="20583"/>
                    </a:lnTo>
                    <a:cubicBezTo>
                      <a:pt x="17148" y="20583"/>
                      <a:pt x="17037" y="20762"/>
                      <a:pt x="16927" y="20762"/>
                    </a:cubicBezTo>
                    <a:cubicBezTo>
                      <a:pt x="16743" y="20942"/>
                      <a:pt x="16632" y="20942"/>
                      <a:pt x="16412" y="20942"/>
                    </a:cubicBezTo>
                    <a:cubicBezTo>
                      <a:pt x="16301" y="20942"/>
                      <a:pt x="16301" y="21121"/>
                      <a:pt x="16228" y="21121"/>
                    </a:cubicBezTo>
                    <a:cubicBezTo>
                      <a:pt x="16117" y="21121"/>
                      <a:pt x="16007" y="21121"/>
                      <a:pt x="15896" y="21301"/>
                    </a:cubicBezTo>
                    <a:cubicBezTo>
                      <a:pt x="15786" y="21301"/>
                      <a:pt x="15602" y="21480"/>
                      <a:pt x="15492" y="21480"/>
                    </a:cubicBezTo>
                    <a:lnTo>
                      <a:pt x="14976" y="21480"/>
                    </a:lnTo>
                    <a:cubicBezTo>
                      <a:pt x="14866" y="21480"/>
                      <a:pt x="14645" y="21480"/>
                      <a:pt x="14535" y="21600"/>
                    </a:cubicBezTo>
                    <a:lnTo>
                      <a:pt x="11959" y="21600"/>
                    </a:lnTo>
                    <a:cubicBezTo>
                      <a:pt x="11628" y="21600"/>
                      <a:pt x="11444" y="21600"/>
                      <a:pt x="11113" y="21480"/>
                    </a:cubicBezTo>
                    <a:lnTo>
                      <a:pt x="10818" y="21480"/>
                    </a:lnTo>
                    <a:cubicBezTo>
                      <a:pt x="10414" y="21301"/>
                      <a:pt x="9972" y="21301"/>
                      <a:pt x="9457" y="21121"/>
                    </a:cubicBezTo>
                    <a:lnTo>
                      <a:pt x="9236" y="21121"/>
                    </a:lnTo>
                    <a:cubicBezTo>
                      <a:pt x="8647" y="20942"/>
                      <a:pt x="8022" y="20762"/>
                      <a:pt x="7470" y="20463"/>
                    </a:cubicBezTo>
                    <a:lnTo>
                      <a:pt x="7396" y="20463"/>
                    </a:lnTo>
                    <a:cubicBezTo>
                      <a:pt x="7286" y="20463"/>
                      <a:pt x="7286" y="20284"/>
                      <a:pt x="7175" y="20284"/>
                    </a:cubicBezTo>
                    <a:cubicBezTo>
                      <a:pt x="6881" y="20104"/>
                      <a:pt x="6550" y="19925"/>
                      <a:pt x="6256" y="19745"/>
                    </a:cubicBezTo>
                    <a:cubicBezTo>
                      <a:pt x="6145" y="19625"/>
                      <a:pt x="6035" y="19625"/>
                      <a:pt x="5924" y="19625"/>
                    </a:cubicBezTo>
                    <a:cubicBezTo>
                      <a:pt x="5520" y="19266"/>
                      <a:pt x="5188" y="19087"/>
                      <a:pt x="4784" y="18728"/>
                    </a:cubicBezTo>
                    <a:cubicBezTo>
                      <a:pt x="1766" y="16215"/>
                      <a:pt x="0" y="12984"/>
                      <a:pt x="0" y="9813"/>
                    </a:cubicBezTo>
                    <a:lnTo>
                      <a:pt x="0" y="0"/>
                    </a:lnTo>
                    <a:cubicBezTo>
                      <a:pt x="0" y="3052"/>
                      <a:pt x="1619" y="6402"/>
                      <a:pt x="4784" y="8975"/>
                    </a:cubicBezTo>
                    <a:cubicBezTo>
                      <a:pt x="5152" y="9274"/>
                      <a:pt x="5520" y="9454"/>
                      <a:pt x="5924" y="9813"/>
                    </a:cubicBezTo>
                    <a:cubicBezTo>
                      <a:pt x="6035" y="9992"/>
                      <a:pt x="6145" y="9992"/>
                      <a:pt x="6256" y="9992"/>
                    </a:cubicBezTo>
                    <a:cubicBezTo>
                      <a:pt x="6550" y="10112"/>
                      <a:pt x="6881" y="10291"/>
                      <a:pt x="7175" y="10471"/>
                    </a:cubicBezTo>
                    <a:cubicBezTo>
                      <a:pt x="7286" y="10471"/>
                      <a:pt x="7396" y="10650"/>
                      <a:pt x="7470" y="10650"/>
                    </a:cubicBezTo>
                    <a:cubicBezTo>
                      <a:pt x="8095" y="11009"/>
                      <a:pt x="8721" y="11129"/>
                      <a:pt x="9236" y="11309"/>
                    </a:cubicBezTo>
                    <a:cubicBezTo>
                      <a:pt x="9347" y="11309"/>
                      <a:pt x="9347" y="11488"/>
                      <a:pt x="9457" y="11488"/>
                    </a:cubicBezTo>
                    <a:cubicBezTo>
                      <a:pt x="9862" y="11668"/>
                      <a:pt x="10303" y="11668"/>
                      <a:pt x="10818" y="11847"/>
                    </a:cubicBezTo>
                    <a:lnTo>
                      <a:pt x="11113" y="11847"/>
                    </a:lnTo>
                    <a:cubicBezTo>
                      <a:pt x="11444" y="11847"/>
                      <a:pt x="11628" y="12027"/>
                      <a:pt x="11959" y="12027"/>
                    </a:cubicBezTo>
                    <a:lnTo>
                      <a:pt x="14461" y="12027"/>
                    </a:lnTo>
                    <a:cubicBezTo>
                      <a:pt x="14535" y="12027"/>
                      <a:pt x="14756" y="12027"/>
                      <a:pt x="14866" y="11847"/>
                    </a:cubicBezTo>
                    <a:cubicBezTo>
                      <a:pt x="15087" y="11847"/>
                      <a:pt x="15160" y="11668"/>
                      <a:pt x="15381" y="11668"/>
                    </a:cubicBezTo>
                    <a:cubicBezTo>
                      <a:pt x="15602" y="11668"/>
                      <a:pt x="15676" y="11488"/>
                      <a:pt x="15786" y="11488"/>
                    </a:cubicBezTo>
                    <a:cubicBezTo>
                      <a:pt x="15896" y="11488"/>
                      <a:pt x="16117" y="11309"/>
                      <a:pt x="16228" y="11309"/>
                    </a:cubicBezTo>
                    <a:cubicBezTo>
                      <a:pt x="16412" y="11129"/>
                      <a:pt x="16522" y="11129"/>
                      <a:pt x="16743" y="11129"/>
                    </a:cubicBezTo>
                    <a:cubicBezTo>
                      <a:pt x="16816" y="11129"/>
                      <a:pt x="16927" y="11009"/>
                      <a:pt x="17037" y="11009"/>
                    </a:cubicBezTo>
                    <a:cubicBezTo>
                      <a:pt x="17442" y="10830"/>
                      <a:pt x="17773" y="10650"/>
                      <a:pt x="18067" y="10291"/>
                    </a:cubicBezTo>
                    <a:cubicBezTo>
                      <a:pt x="18178" y="10112"/>
                      <a:pt x="18399" y="10112"/>
                      <a:pt x="18509" y="9992"/>
                    </a:cubicBezTo>
                    <a:cubicBezTo>
                      <a:pt x="18583" y="9992"/>
                      <a:pt x="18583" y="9813"/>
                      <a:pt x="18693" y="9813"/>
                    </a:cubicBezTo>
                    <a:cubicBezTo>
                      <a:pt x="18914" y="9633"/>
                      <a:pt x="19135" y="9274"/>
                      <a:pt x="19319" y="9155"/>
                    </a:cubicBezTo>
                    <a:cubicBezTo>
                      <a:pt x="19650" y="8796"/>
                      <a:pt x="19834" y="8437"/>
                      <a:pt x="20055" y="8137"/>
                    </a:cubicBezTo>
                    <a:lnTo>
                      <a:pt x="20165" y="7958"/>
                    </a:lnTo>
                    <a:cubicBezTo>
                      <a:pt x="20349" y="7599"/>
                      <a:pt x="20459" y="7300"/>
                      <a:pt x="20680" y="6941"/>
                    </a:cubicBezTo>
                    <a:cubicBezTo>
                      <a:pt x="20680" y="6941"/>
                      <a:pt x="20680" y="6761"/>
                      <a:pt x="20790" y="6761"/>
                    </a:cubicBezTo>
                    <a:cubicBezTo>
                      <a:pt x="20901" y="6402"/>
                      <a:pt x="20974" y="6103"/>
                      <a:pt x="21085" y="5744"/>
                    </a:cubicBezTo>
                    <a:lnTo>
                      <a:pt x="21085" y="5565"/>
                    </a:lnTo>
                    <a:cubicBezTo>
                      <a:pt x="21490" y="4727"/>
                      <a:pt x="21490" y="4248"/>
                      <a:pt x="21600" y="3889"/>
                    </a:cubicBez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8" name="Shape 1468"/>
              <p:cNvSpPr/>
              <p:nvPr/>
            </p:nvSpPr>
            <p:spPr>
              <a:xfrm>
                <a:off x="1346243" y="606526"/>
                <a:ext cx="255671" cy="2023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3457"/>
                    </a:moveTo>
                    <a:lnTo>
                      <a:pt x="21600" y="21600"/>
                    </a:lnTo>
                    <a:lnTo>
                      <a:pt x="0" y="8143"/>
                    </a:lnTo>
                    <a:lnTo>
                      <a:pt x="0" y="0"/>
                    </a:lnTo>
                    <a:lnTo>
                      <a:pt x="21600" y="13457"/>
                    </a:lnTo>
                  </a:path>
                </a:pathLst>
              </a:custGeom>
              <a:solidFill>
                <a:srgbClr val="4A7987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9" name="Shape 1469"/>
              <p:cNvSpPr/>
              <p:nvPr/>
            </p:nvSpPr>
            <p:spPr>
              <a:xfrm>
                <a:off x="1602376" y="573740"/>
                <a:ext cx="218788" cy="23517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6972"/>
                    </a:lnTo>
                    <a:lnTo>
                      <a:pt x="0" y="21600"/>
                    </a:lnTo>
                    <a:lnTo>
                      <a:pt x="0" y="14585"/>
                    </a:lnTo>
                    <a:lnTo>
                      <a:pt x="21600" y="0"/>
                    </a:lnTo>
                  </a:path>
                </a:pathLst>
              </a:custGeom>
              <a:solidFill>
                <a:srgbClr val="709FB5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0" name="Shape 1470"/>
              <p:cNvSpPr/>
              <p:nvPr/>
            </p:nvSpPr>
            <p:spPr>
              <a:xfrm>
                <a:off x="952820" y="0"/>
                <a:ext cx="1220785" cy="7331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9355"/>
                    </a:moveTo>
                    <a:lnTo>
                      <a:pt x="17730" y="14026"/>
                    </a:lnTo>
                    <a:lnTo>
                      <a:pt x="17057" y="13478"/>
                    </a:lnTo>
                    <a:cubicBezTo>
                      <a:pt x="17262" y="12752"/>
                      <a:pt x="17196" y="12094"/>
                      <a:pt x="16777" y="11738"/>
                    </a:cubicBezTo>
                    <a:cubicBezTo>
                      <a:pt x="16054" y="11163"/>
                      <a:pt x="14625" y="11738"/>
                      <a:pt x="13556" y="13026"/>
                    </a:cubicBezTo>
                    <a:cubicBezTo>
                      <a:pt x="12488" y="14341"/>
                      <a:pt x="12209" y="15847"/>
                      <a:pt x="12932" y="16423"/>
                    </a:cubicBezTo>
                    <a:cubicBezTo>
                      <a:pt x="13343" y="16765"/>
                      <a:pt x="14017" y="16697"/>
                      <a:pt x="14690" y="16340"/>
                    </a:cubicBezTo>
                    <a:lnTo>
                      <a:pt x="15364" y="16888"/>
                    </a:lnTo>
                    <a:lnTo>
                      <a:pt x="11494" y="21600"/>
                    </a:lnTo>
                    <a:lnTo>
                      <a:pt x="6943" y="17888"/>
                    </a:lnTo>
                    <a:lnTo>
                      <a:pt x="6285" y="18696"/>
                    </a:lnTo>
                    <a:cubicBezTo>
                      <a:pt x="6515" y="19354"/>
                      <a:pt x="6441" y="20052"/>
                      <a:pt x="6031" y="20559"/>
                    </a:cubicBezTo>
                    <a:cubicBezTo>
                      <a:pt x="5308" y="21408"/>
                      <a:pt x="3862" y="21408"/>
                      <a:pt x="2777" y="20518"/>
                    </a:cubicBezTo>
                    <a:cubicBezTo>
                      <a:pt x="1684" y="19628"/>
                      <a:pt x="1389" y="18244"/>
                      <a:pt x="2112" y="17354"/>
                    </a:cubicBezTo>
                    <a:cubicBezTo>
                      <a:pt x="2522" y="16847"/>
                      <a:pt x="3171" y="16655"/>
                      <a:pt x="3870" y="16738"/>
                    </a:cubicBezTo>
                    <a:lnTo>
                      <a:pt x="4543" y="15916"/>
                    </a:lnTo>
                    <a:lnTo>
                      <a:pt x="0" y="12204"/>
                    </a:lnTo>
                    <a:lnTo>
                      <a:pt x="3870" y="7533"/>
                    </a:lnTo>
                    <a:lnTo>
                      <a:pt x="4543" y="8067"/>
                    </a:lnTo>
                    <a:cubicBezTo>
                      <a:pt x="4330" y="8807"/>
                      <a:pt x="4404" y="9465"/>
                      <a:pt x="4823" y="9807"/>
                    </a:cubicBezTo>
                    <a:cubicBezTo>
                      <a:pt x="5538" y="10396"/>
                      <a:pt x="6967" y="9848"/>
                      <a:pt x="8035" y="8533"/>
                    </a:cubicBezTo>
                    <a:cubicBezTo>
                      <a:pt x="9103" y="7218"/>
                      <a:pt x="9383" y="5712"/>
                      <a:pt x="8660" y="5136"/>
                    </a:cubicBezTo>
                    <a:cubicBezTo>
                      <a:pt x="8241" y="4794"/>
                      <a:pt x="7575" y="4862"/>
                      <a:pt x="6901" y="5219"/>
                    </a:cubicBezTo>
                    <a:lnTo>
                      <a:pt x="6236" y="4671"/>
                    </a:lnTo>
                    <a:lnTo>
                      <a:pt x="10098" y="0"/>
                    </a:lnTo>
                    <a:lnTo>
                      <a:pt x="14641" y="3698"/>
                    </a:lnTo>
                    <a:lnTo>
                      <a:pt x="15315" y="2890"/>
                    </a:lnTo>
                    <a:cubicBezTo>
                      <a:pt x="15085" y="2233"/>
                      <a:pt x="15150" y="1534"/>
                      <a:pt x="15569" y="1041"/>
                    </a:cubicBezTo>
                    <a:cubicBezTo>
                      <a:pt x="16292" y="192"/>
                      <a:pt x="17730" y="192"/>
                      <a:pt x="18815" y="1082"/>
                    </a:cubicBezTo>
                    <a:cubicBezTo>
                      <a:pt x="19907" y="1972"/>
                      <a:pt x="20211" y="3356"/>
                      <a:pt x="19488" y="4246"/>
                    </a:cubicBezTo>
                    <a:cubicBezTo>
                      <a:pt x="19069" y="4753"/>
                      <a:pt x="18420" y="4945"/>
                      <a:pt x="17730" y="4862"/>
                    </a:cubicBezTo>
                    <a:lnTo>
                      <a:pt x="17057" y="5671"/>
                    </a:lnTo>
                    <a:lnTo>
                      <a:pt x="21600" y="9355"/>
                    </a:lnTo>
                  </a:path>
                </a:pathLst>
              </a:custGeom>
              <a:solidFill>
                <a:srgbClr val="EAFFE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1" name="Shape 1471"/>
              <p:cNvSpPr/>
              <p:nvPr/>
            </p:nvSpPr>
            <p:spPr>
              <a:xfrm>
                <a:off x="1791232" y="778303"/>
                <a:ext cx="346850" cy="20086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81" h="19646" extrusionOk="0">
                    <a:moveTo>
                      <a:pt x="2849" y="16759"/>
                    </a:moveTo>
                    <a:cubicBezTo>
                      <a:pt x="-949" y="12885"/>
                      <a:pt x="-949" y="6688"/>
                      <a:pt x="2849" y="2905"/>
                    </a:cubicBezTo>
                    <a:cubicBezTo>
                      <a:pt x="6726" y="-968"/>
                      <a:pt x="12897" y="-968"/>
                      <a:pt x="16774" y="2905"/>
                    </a:cubicBezTo>
                    <a:cubicBezTo>
                      <a:pt x="20651" y="6733"/>
                      <a:pt x="20651" y="12931"/>
                      <a:pt x="16774" y="16759"/>
                    </a:cubicBezTo>
                    <a:cubicBezTo>
                      <a:pt x="12897" y="20632"/>
                      <a:pt x="6726" y="20586"/>
                      <a:pt x="2849" y="16759"/>
                    </a:cubicBezTo>
                  </a:path>
                </a:pathLst>
              </a:custGeom>
              <a:solidFill>
                <a:srgbClr val="689B8D">
                  <a:alpha val="10998"/>
                </a:srgbClr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2" name="Shape 1472"/>
              <p:cNvSpPr/>
              <p:nvPr/>
            </p:nvSpPr>
            <p:spPr>
              <a:xfrm>
                <a:off x="1844191" y="820483"/>
                <a:ext cx="99532" cy="4460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882" h="17564" extrusionOk="0">
                    <a:moveTo>
                      <a:pt x="6902" y="1562"/>
                    </a:moveTo>
                    <a:cubicBezTo>
                      <a:pt x="9520" y="2661"/>
                      <a:pt x="14850" y="-3563"/>
                      <a:pt x="19058" y="3210"/>
                    </a:cubicBezTo>
                    <a:cubicBezTo>
                      <a:pt x="20367" y="6139"/>
                      <a:pt x="20367" y="16939"/>
                      <a:pt x="17188" y="17488"/>
                    </a:cubicBezTo>
                    <a:cubicBezTo>
                      <a:pt x="14009" y="18037"/>
                      <a:pt x="13728" y="15474"/>
                      <a:pt x="11390" y="13827"/>
                    </a:cubicBezTo>
                    <a:cubicBezTo>
                      <a:pt x="9053" y="12912"/>
                      <a:pt x="1853" y="11813"/>
                      <a:pt x="263" y="8701"/>
                    </a:cubicBezTo>
                    <a:cubicBezTo>
                      <a:pt x="-1233" y="5590"/>
                      <a:pt x="4003" y="647"/>
                      <a:pt x="6902" y="1562"/>
                    </a:cubicBezTo>
                  </a:path>
                </a:pathLst>
              </a:custGeom>
              <a:solidFill>
                <a:srgbClr val="47716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3" name="Shape 1473"/>
              <p:cNvSpPr/>
              <p:nvPr/>
            </p:nvSpPr>
            <p:spPr>
              <a:xfrm>
                <a:off x="1836955" y="647507"/>
                <a:ext cx="136138" cy="18861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193" h="20545" extrusionOk="0">
                    <a:moveTo>
                      <a:pt x="16801" y="7368"/>
                    </a:moveTo>
                    <a:cubicBezTo>
                      <a:pt x="12718" y="7267"/>
                      <a:pt x="9557" y="7671"/>
                      <a:pt x="10282" y="9538"/>
                    </a:cubicBezTo>
                    <a:cubicBezTo>
                      <a:pt x="11006" y="11355"/>
                      <a:pt x="14167" y="19935"/>
                      <a:pt x="14167" y="19935"/>
                    </a:cubicBezTo>
                    <a:cubicBezTo>
                      <a:pt x="11928" y="21600"/>
                      <a:pt x="7121" y="19329"/>
                      <a:pt x="7121" y="19329"/>
                    </a:cubicBezTo>
                    <a:cubicBezTo>
                      <a:pt x="7121" y="19329"/>
                      <a:pt x="2313" y="10800"/>
                      <a:pt x="799" y="8226"/>
                    </a:cubicBezTo>
                    <a:cubicBezTo>
                      <a:pt x="-716" y="5703"/>
                      <a:pt x="74" y="3684"/>
                      <a:pt x="1918" y="2826"/>
                    </a:cubicBezTo>
                    <a:cubicBezTo>
                      <a:pt x="3762" y="1968"/>
                      <a:pt x="14167" y="0"/>
                      <a:pt x="14167" y="0"/>
                    </a:cubicBezTo>
                    <a:cubicBezTo>
                      <a:pt x="19567" y="0"/>
                      <a:pt x="20884" y="7520"/>
                      <a:pt x="16801" y="7368"/>
                    </a:cubicBezTo>
                  </a:path>
                </a:pathLst>
              </a:custGeom>
              <a:solidFill>
                <a:srgbClr val="477378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4" name="Shape 1474"/>
              <p:cNvSpPr/>
              <p:nvPr/>
            </p:nvSpPr>
            <p:spPr>
              <a:xfrm>
                <a:off x="2020518" y="870856"/>
                <a:ext cx="78982" cy="949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595" h="20530" extrusionOk="0">
                    <a:moveTo>
                      <a:pt x="4004" y="6229"/>
                    </a:moveTo>
                    <a:cubicBezTo>
                      <a:pt x="5868" y="2813"/>
                      <a:pt x="13653" y="0"/>
                      <a:pt x="13653" y="0"/>
                    </a:cubicBezTo>
                    <a:cubicBezTo>
                      <a:pt x="13653" y="0"/>
                      <a:pt x="20122" y="2813"/>
                      <a:pt x="18258" y="6028"/>
                    </a:cubicBezTo>
                    <a:cubicBezTo>
                      <a:pt x="16394" y="9343"/>
                      <a:pt x="14311" y="8841"/>
                      <a:pt x="13653" y="11654"/>
                    </a:cubicBezTo>
                    <a:cubicBezTo>
                      <a:pt x="12995" y="14467"/>
                      <a:pt x="9048" y="21600"/>
                      <a:pt x="3785" y="20394"/>
                    </a:cubicBezTo>
                    <a:cubicBezTo>
                      <a:pt x="-1478" y="19289"/>
                      <a:pt x="-601" y="15572"/>
                      <a:pt x="2469" y="15371"/>
                    </a:cubicBezTo>
                    <a:cubicBezTo>
                      <a:pt x="5649" y="14768"/>
                      <a:pt x="2250" y="9946"/>
                      <a:pt x="4004" y="6229"/>
                    </a:cubicBezTo>
                  </a:path>
                </a:pathLst>
              </a:custGeom>
              <a:solidFill>
                <a:srgbClr val="47716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5" name="Shape 1475"/>
              <p:cNvSpPr/>
              <p:nvPr/>
            </p:nvSpPr>
            <p:spPr>
              <a:xfrm>
                <a:off x="1887198" y="452025"/>
                <a:ext cx="48723" cy="433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005" extrusionOk="0">
                    <a:moveTo>
                      <a:pt x="7873" y="80"/>
                    </a:moveTo>
                    <a:cubicBezTo>
                      <a:pt x="8479" y="-595"/>
                      <a:pt x="19379" y="3230"/>
                      <a:pt x="19379" y="3230"/>
                    </a:cubicBezTo>
                    <a:lnTo>
                      <a:pt x="21600" y="16505"/>
                    </a:lnTo>
                    <a:lnTo>
                      <a:pt x="3432" y="21005"/>
                    </a:lnTo>
                    <a:lnTo>
                      <a:pt x="0" y="7730"/>
                    </a:lnTo>
                    <a:cubicBezTo>
                      <a:pt x="606" y="7055"/>
                      <a:pt x="7873" y="80"/>
                      <a:pt x="7873" y="80"/>
                    </a:cubicBezTo>
                  </a:path>
                </a:pathLst>
              </a:custGeom>
              <a:solidFill>
                <a:srgbClr val="FFE981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6" name="Shape 1476"/>
              <p:cNvSpPr/>
              <p:nvPr/>
            </p:nvSpPr>
            <p:spPr>
              <a:xfrm>
                <a:off x="1872855" y="374965"/>
                <a:ext cx="82977" cy="1020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454" h="21178" extrusionOk="0">
                    <a:moveTo>
                      <a:pt x="4126" y="7128"/>
                    </a:moveTo>
                    <a:cubicBezTo>
                      <a:pt x="4490" y="6555"/>
                      <a:pt x="3762" y="6268"/>
                      <a:pt x="2427" y="6555"/>
                    </a:cubicBezTo>
                    <a:cubicBezTo>
                      <a:pt x="1335" y="6268"/>
                      <a:pt x="728" y="5790"/>
                      <a:pt x="0" y="4643"/>
                    </a:cubicBezTo>
                    <a:cubicBezTo>
                      <a:pt x="971" y="3114"/>
                      <a:pt x="2063" y="1967"/>
                      <a:pt x="3034" y="1490"/>
                    </a:cubicBezTo>
                    <a:cubicBezTo>
                      <a:pt x="6189" y="151"/>
                      <a:pt x="9222" y="-422"/>
                      <a:pt x="12620" y="343"/>
                    </a:cubicBezTo>
                    <a:cubicBezTo>
                      <a:pt x="16139" y="916"/>
                      <a:pt x="18445" y="2254"/>
                      <a:pt x="19901" y="4452"/>
                    </a:cubicBezTo>
                    <a:cubicBezTo>
                      <a:pt x="20144" y="4930"/>
                      <a:pt x="20144" y="5504"/>
                      <a:pt x="20508" y="6077"/>
                    </a:cubicBezTo>
                    <a:cubicBezTo>
                      <a:pt x="21600" y="7702"/>
                      <a:pt x="21600" y="9518"/>
                      <a:pt x="21236" y="11429"/>
                    </a:cubicBezTo>
                    <a:cubicBezTo>
                      <a:pt x="20872" y="13819"/>
                      <a:pt x="20265" y="15443"/>
                      <a:pt x="19537" y="16590"/>
                    </a:cubicBezTo>
                    <a:cubicBezTo>
                      <a:pt x="18930" y="17642"/>
                      <a:pt x="18445" y="18215"/>
                      <a:pt x="18081" y="18406"/>
                    </a:cubicBezTo>
                    <a:cubicBezTo>
                      <a:pt x="17474" y="19266"/>
                      <a:pt x="17110" y="19840"/>
                      <a:pt x="16746" y="20031"/>
                    </a:cubicBezTo>
                    <a:cubicBezTo>
                      <a:pt x="16382" y="20031"/>
                      <a:pt x="15411" y="20318"/>
                      <a:pt x="14076" y="20605"/>
                    </a:cubicBezTo>
                    <a:cubicBezTo>
                      <a:pt x="12620" y="20891"/>
                      <a:pt x="11649" y="21178"/>
                      <a:pt x="10921" y="21178"/>
                    </a:cubicBezTo>
                    <a:cubicBezTo>
                      <a:pt x="10921" y="21178"/>
                      <a:pt x="10557" y="20891"/>
                      <a:pt x="9222" y="20891"/>
                    </a:cubicBezTo>
                    <a:cubicBezTo>
                      <a:pt x="7888" y="20891"/>
                      <a:pt x="6796" y="20031"/>
                      <a:pt x="6553" y="18406"/>
                    </a:cubicBezTo>
                    <a:lnTo>
                      <a:pt x="5461" y="16017"/>
                    </a:lnTo>
                    <a:cubicBezTo>
                      <a:pt x="5825" y="15443"/>
                      <a:pt x="6310" y="14583"/>
                      <a:pt x="6553" y="13819"/>
                    </a:cubicBezTo>
                    <a:cubicBezTo>
                      <a:pt x="6917" y="12959"/>
                      <a:pt x="6796" y="12481"/>
                      <a:pt x="6796" y="12003"/>
                    </a:cubicBezTo>
                    <a:cubicBezTo>
                      <a:pt x="6796" y="11429"/>
                      <a:pt x="6553" y="10856"/>
                      <a:pt x="5461" y="10378"/>
                    </a:cubicBezTo>
                    <a:cubicBezTo>
                      <a:pt x="4733" y="9805"/>
                      <a:pt x="4126" y="10091"/>
                      <a:pt x="3398" y="11143"/>
                    </a:cubicBezTo>
                    <a:cubicBezTo>
                      <a:pt x="3398" y="12290"/>
                      <a:pt x="3034" y="13054"/>
                      <a:pt x="3034" y="13628"/>
                    </a:cubicBezTo>
                    <a:lnTo>
                      <a:pt x="1699" y="13628"/>
                    </a:lnTo>
                    <a:cubicBezTo>
                      <a:pt x="1699" y="11716"/>
                      <a:pt x="1335" y="10665"/>
                      <a:pt x="1335" y="10091"/>
                    </a:cubicBezTo>
                    <a:cubicBezTo>
                      <a:pt x="3034" y="8466"/>
                      <a:pt x="3762" y="7702"/>
                      <a:pt x="4126" y="7128"/>
                    </a:cubicBezTo>
                  </a:path>
                </a:pathLst>
              </a:custGeom>
              <a:solidFill>
                <a:srgbClr val="47350B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7" name="Shape 1477"/>
              <p:cNvSpPr/>
              <p:nvPr/>
            </p:nvSpPr>
            <p:spPr>
              <a:xfrm>
                <a:off x="1869340" y="397520"/>
                <a:ext cx="29702" cy="8559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84" h="21600" extrusionOk="0">
                    <a:moveTo>
                      <a:pt x="3130" y="15580"/>
                    </a:moveTo>
                    <a:cubicBezTo>
                      <a:pt x="229" y="13928"/>
                      <a:pt x="229" y="12275"/>
                      <a:pt x="229" y="9679"/>
                    </a:cubicBezTo>
                    <a:cubicBezTo>
                      <a:pt x="1196" y="7318"/>
                      <a:pt x="1196" y="5902"/>
                      <a:pt x="229" y="5311"/>
                    </a:cubicBezTo>
                    <a:cubicBezTo>
                      <a:pt x="-416" y="4013"/>
                      <a:pt x="229" y="2007"/>
                      <a:pt x="3130" y="0"/>
                    </a:cubicBezTo>
                    <a:cubicBezTo>
                      <a:pt x="4097" y="1298"/>
                      <a:pt x="6677" y="2243"/>
                      <a:pt x="9578" y="2243"/>
                    </a:cubicBezTo>
                    <a:cubicBezTo>
                      <a:pt x="13124" y="2243"/>
                      <a:pt x="14091" y="2597"/>
                      <a:pt x="14091" y="3305"/>
                    </a:cubicBezTo>
                    <a:cubicBezTo>
                      <a:pt x="13124" y="4013"/>
                      <a:pt x="11190" y="5311"/>
                      <a:pt x="6677" y="6964"/>
                    </a:cubicBezTo>
                    <a:cubicBezTo>
                      <a:pt x="6677" y="7672"/>
                      <a:pt x="6677" y="8970"/>
                      <a:pt x="7644" y="11331"/>
                    </a:cubicBezTo>
                    <a:lnTo>
                      <a:pt x="11190" y="11331"/>
                    </a:lnTo>
                    <a:cubicBezTo>
                      <a:pt x="11190" y="10623"/>
                      <a:pt x="12157" y="9679"/>
                      <a:pt x="12157" y="8262"/>
                    </a:cubicBezTo>
                    <a:cubicBezTo>
                      <a:pt x="13124" y="6964"/>
                      <a:pt x="15703" y="6610"/>
                      <a:pt x="17638" y="7318"/>
                    </a:cubicBezTo>
                    <a:cubicBezTo>
                      <a:pt x="19572" y="7908"/>
                      <a:pt x="21184" y="8616"/>
                      <a:pt x="21184" y="9325"/>
                    </a:cubicBezTo>
                    <a:cubicBezTo>
                      <a:pt x="21184" y="9679"/>
                      <a:pt x="21184" y="10623"/>
                      <a:pt x="20539" y="11567"/>
                    </a:cubicBezTo>
                    <a:cubicBezTo>
                      <a:pt x="20539" y="12630"/>
                      <a:pt x="19572" y="13574"/>
                      <a:pt x="17638" y="14282"/>
                    </a:cubicBezTo>
                    <a:lnTo>
                      <a:pt x="20539" y="17233"/>
                    </a:lnTo>
                    <a:cubicBezTo>
                      <a:pt x="19572" y="17587"/>
                      <a:pt x="18605" y="18295"/>
                      <a:pt x="17638" y="19593"/>
                    </a:cubicBezTo>
                    <a:cubicBezTo>
                      <a:pt x="17638" y="19948"/>
                      <a:pt x="16671" y="20302"/>
                      <a:pt x="15703" y="20892"/>
                    </a:cubicBezTo>
                    <a:lnTo>
                      <a:pt x="15059" y="21600"/>
                    </a:lnTo>
                    <a:lnTo>
                      <a:pt x="13124" y="21600"/>
                    </a:lnTo>
                    <a:cubicBezTo>
                      <a:pt x="11190" y="21600"/>
                      <a:pt x="9578" y="21600"/>
                      <a:pt x="7644" y="20892"/>
                    </a:cubicBezTo>
                    <a:cubicBezTo>
                      <a:pt x="5709" y="20302"/>
                      <a:pt x="4097" y="18649"/>
                      <a:pt x="3130" y="15580"/>
                    </a:cubicBez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8" name="Shape 1478"/>
              <p:cNvSpPr/>
              <p:nvPr/>
            </p:nvSpPr>
            <p:spPr>
              <a:xfrm>
                <a:off x="1934327" y="651605"/>
                <a:ext cx="147069" cy="2495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2919" y="1252"/>
                    </a:lnTo>
                    <a:cubicBezTo>
                      <a:pt x="12919" y="1252"/>
                      <a:pt x="12714" y="9326"/>
                      <a:pt x="12919" y="11830"/>
                    </a:cubicBezTo>
                    <a:lnTo>
                      <a:pt x="21600" y="19460"/>
                    </a:lnTo>
                    <a:cubicBezTo>
                      <a:pt x="21600" y="19460"/>
                      <a:pt x="18114" y="21600"/>
                      <a:pt x="15380" y="21600"/>
                    </a:cubicBezTo>
                    <a:cubicBezTo>
                      <a:pt x="15380" y="21600"/>
                      <a:pt x="7109" y="16351"/>
                      <a:pt x="5947" y="14131"/>
                    </a:cubicBezTo>
                    <a:cubicBezTo>
                      <a:pt x="4580" y="11951"/>
                      <a:pt x="0" y="0"/>
                      <a:pt x="0" y="0"/>
                    </a:cubicBezTo>
                  </a:path>
                </a:pathLst>
              </a:custGeom>
              <a:solidFill>
                <a:srgbClr val="52858F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9" name="Shape 1479"/>
              <p:cNvSpPr/>
              <p:nvPr/>
            </p:nvSpPr>
            <p:spPr>
              <a:xfrm>
                <a:off x="1788767" y="400912"/>
                <a:ext cx="106166" cy="1334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32" h="21385" extrusionOk="0">
                    <a:moveTo>
                      <a:pt x="18921" y="21385"/>
                    </a:moveTo>
                    <a:cubicBezTo>
                      <a:pt x="18921" y="21385"/>
                      <a:pt x="13410" y="18861"/>
                      <a:pt x="10832" y="17228"/>
                    </a:cubicBezTo>
                    <a:cubicBezTo>
                      <a:pt x="8343" y="15521"/>
                      <a:pt x="3632" y="7133"/>
                      <a:pt x="3632" y="7133"/>
                    </a:cubicBezTo>
                    <a:cubicBezTo>
                      <a:pt x="-1168" y="4387"/>
                      <a:pt x="-812" y="230"/>
                      <a:pt x="2388" y="8"/>
                    </a:cubicBezTo>
                    <a:cubicBezTo>
                      <a:pt x="5676" y="-215"/>
                      <a:pt x="6832" y="4610"/>
                      <a:pt x="6832" y="4610"/>
                    </a:cubicBezTo>
                    <a:cubicBezTo>
                      <a:pt x="9410" y="7133"/>
                      <a:pt x="16432" y="14037"/>
                      <a:pt x="16432" y="14037"/>
                    </a:cubicBezTo>
                    <a:lnTo>
                      <a:pt x="20432" y="14705"/>
                    </a:lnTo>
                    <a:lnTo>
                      <a:pt x="18921" y="21385"/>
                    </a:ln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0" name="Shape 1480"/>
              <p:cNvSpPr/>
              <p:nvPr/>
            </p:nvSpPr>
            <p:spPr>
              <a:xfrm>
                <a:off x="1872737" y="487679"/>
                <a:ext cx="90592" cy="6560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8809" h="16554" extrusionOk="0">
                    <a:moveTo>
                      <a:pt x="18643" y="12678"/>
                    </a:moveTo>
                    <a:cubicBezTo>
                      <a:pt x="16415" y="21600"/>
                      <a:pt x="1402" y="12326"/>
                      <a:pt x="1402" y="12326"/>
                    </a:cubicBezTo>
                    <a:cubicBezTo>
                      <a:pt x="1402" y="12326"/>
                      <a:pt x="-826" y="8687"/>
                      <a:pt x="336" y="4696"/>
                    </a:cubicBezTo>
                    <a:cubicBezTo>
                      <a:pt x="1111" y="1057"/>
                      <a:pt x="1692" y="0"/>
                      <a:pt x="1692" y="0"/>
                    </a:cubicBezTo>
                    <a:cubicBezTo>
                      <a:pt x="1692" y="0"/>
                      <a:pt x="20774" y="3639"/>
                      <a:pt x="18643" y="12678"/>
                    </a:cubicBezTo>
                  </a:path>
                </a:pathLst>
              </a:custGeom>
              <a:solidFill>
                <a:srgbClr val="47686E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1" name="Shape 1481"/>
              <p:cNvSpPr/>
              <p:nvPr/>
            </p:nvSpPr>
            <p:spPr>
              <a:xfrm>
                <a:off x="1874904" y="482162"/>
                <a:ext cx="151166" cy="1932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17909" extrusionOk="0">
                    <a:moveTo>
                      <a:pt x="15600" y="2804"/>
                    </a:moveTo>
                    <a:cubicBezTo>
                      <a:pt x="18800" y="5741"/>
                      <a:pt x="21600" y="17189"/>
                      <a:pt x="21600" y="17189"/>
                    </a:cubicBezTo>
                    <a:cubicBezTo>
                      <a:pt x="14467" y="19263"/>
                      <a:pt x="3933" y="16196"/>
                      <a:pt x="3933" y="16196"/>
                    </a:cubicBezTo>
                    <a:lnTo>
                      <a:pt x="0" y="3279"/>
                    </a:lnTo>
                    <a:cubicBezTo>
                      <a:pt x="3733" y="-2337"/>
                      <a:pt x="13133" y="471"/>
                      <a:pt x="15600" y="2804"/>
                    </a:cubicBezTo>
                  </a:path>
                </a:pathLst>
              </a:custGeom>
              <a:solidFill>
                <a:srgbClr val="477A7D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2" name="Shape 1482"/>
              <p:cNvSpPr/>
              <p:nvPr/>
            </p:nvSpPr>
            <p:spPr>
              <a:xfrm>
                <a:off x="1711533" y="468366"/>
                <a:ext cx="154713" cy="9261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444" h="20017" extrusionOk="0">
                    <a:moveTo>
                      <a:pt x="20444" y="20017"/>
                    </a:moveTo>
                    <a:cubicBezTo>
                      <a:pt x="20444" y="20017"/>
                      <a:pt x="15794" y="19815"/>
                      <a:pt x="13346" y="18907"/>
                    </a:cubicBezTo>
                    <a:cubicBezTo>
                      <a:pt x="11082" y="17796"/>
                      <a:pt x="4535" y="9217"/>
                      <a:pt x="4535" y="9217"/>
                    </a:cubicBezTo>
                    <a:cubicBezTo>
                      <a:pt x="374" y="8107"/>
                      <a:pt x="-1156" y="2353"/>
                      <a:pt x="924" y="436"/>
                    </a:cubicBezTo>
                    <a:cubicBezTo>
                      <a:pt x="3005" y="-1583"/>
                      <a:pt x="5758" y="4069"/>
                      <a:pt x="5758" y="4069"/>
                    </a:cubicBezTo>
                    <a:cubicBezTo>
                      <a:pt x="8328" y="6088"/>
                      <a:pt x="15794" y="11841"/>
                      <a:pt x="15794" y="11841"/>
                    </a:cubicBezTo>
                    <a:lnTo>
                      <a:pt x="18731" y="10327"/>
                    </a:lnTo>
                    <a:lnTo>
                      <a:pt x="20444" y="20017"/>
                    </a:lnTo>
                  </a:path>
                </a:pathLst>
              </a:custGeom>
              <a:solidFill>
                <a:srgbClr val="FFF890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3" name="Shape 1483"/>
              <p:cNvSpPr/>
              <p:nvPr/>
            </p:nvSpPr>
            <p:spPr>
              <a:xfrm>
                <a:off x="1847496" y="505717"/>
                <a:ext cx="92559" cy="600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0004" h="16752" extrusionOk="0">
                    <a:moveTo>
                      <a:pt x="19930" y="6532"/>
                    </a:moveTo>
                    <a:cubicBezTo>
                      <a:pt x="21324" y="17138"/>
                      <a:pt x="2511" y="16750"/>
                      <a:pt x="2511" y="16750"/>
                    </a:cubicBezTo>
                    <a:cubicBezTo>
                      <a:pt x="2511" y="16750"/>
                      <a:pt x="819" y="12999"/>
                      <a:pt x="222" y="8343"/>
                    </a:cubicBezTo>
                    <a:cubicBezTo>
                      <a:pt x="-276" y="3945"/>
                      <a:pt x="222" y="1746"/>
                      <a:pt x="222" y="1746"/>
                    </a:cubicBezTo>
                    <a:cubicBezTo>
                      <a:pt x="222" y="1746"/>
                      <a:pt x="18537" y="-4462"/>
                      <a:pt x="19930" y="6532"/>
                    </a:cubicBezTo>
                  </a:path>
                </a:pathLst>
              </a:custGeom>
              <a:solidFill>
                <a:srgbClr val="475F5A"/>
              </a:solidFill>
              <a:ln w="3175" cap="flat">
                <a:noFill/>
                <a:miter lim="400000"/>
              </a:ln>
              <a:effectLst/>
            </p:spPr>
            <p:txBody>
              <a:bodyPr wrap="square" lIns="41454" tIns="41454" rIns="41454" bIns="41454" numCol="1" anchor="ctr">
                <a:noAutofit/>
              </a:bodyPr>
              <a:lstStyle/>
              <a:p>
                <a:pPr algn="ctr" defTabSz="414519">
                  <a:lnSpc>
                    <a:spcPct val="93000"/>
                  </a:lnSpc>
                  <a:defRPr sz="2200">
                    <a:latin typeface="Arial"/>
                    <a:ea typeface="Arial"/>
                    <a:cs typeface="Arial"/>
                    <a:sym typeface="Arial"/>
                  </a:defRPr>
                </a:pPr>
                <a:endParaRPr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19" name="Рисунок 1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8538" y="342610"/>
            <a:ext cx="3159331" cy="7545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Распространённые заблуждения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26285" y="5148311"/>
            <a:ext cx="29250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«Эксперт по всему»</a:t>
            </a:r>
            <a:endParaRPr lang="ru-RU" sz="22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5815" y="3832782"/>
            <a:ext cx="316568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«Хватит нас пугать!»</a:t>
            </a:r>
            <a:endParaRPr lang="ru-RU" sz="22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20895" y="2516217"/>
            <a:ext cx="27552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«Я </a:t>
            </a:r>
            <a:r>
              <a:rPr lang="ru-RU" sz="2200" u="sng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  <a:r>
              <a:rPr lang="ru-RU" sz="2200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знаю, что ничего не </a:t>
            </a:r>
            <a:r>
              <a:rPr lang="ru-RU" sz="2200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знаю»</a:t>
            </a:r>
            <a:endParaRPr lang="ru-RU" sz="2200" dirty="0">
              <a:solidFill>
                <a:srgbClr val="404040"/>
              </a:solidFill>
              <a:latin typeface="Arial" panose="020B0604020202020204" pitchFamily="34" charset="0"/>
              <a:ea typeface="Rosatom" panose="020B050304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19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39" y="3611339"/>
            <a:ext cx="12180722" cy="2223730"/>
          </a:xfrm>
          <a:prstGeom prst="rect">
            <a:avLst/>
          </a:prstGeom>
          <a:solidFill>
            <a:srgbClr val="6CACE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98"/>
          </a:p>
        </p:txBody>
      </p:sp>
      <p:sp>
        <p:nvSpPr>
          <p:cNvPr id="61" name="Овал 60"/>
          <p:cNvSpPr/>
          <p:nvPr/>
        </p:nvSpPr>
        <p:spPr>
          <a:xfrm>
            <a:off x="4394818" y="1979517"/>
            <a:ext cx="3342051" cy="33623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98"/>
          </a:p>
        </p:txBody>
      </p:sp>
      <p:sp>
        <p:nvSpPr>
          <p:cNvPr id="62" name="Овал 61"/>
          <p:cNvSpPr/>
          <p:nvPr/>
        </p:nvSpPr>
        <p:spPr>
          <a:xfrm>
            <a:off x="7904711" y="1979516"/>
            <a:ext cx="3342051" cy="33623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98"/>
          </a:p>
        </p:txBody>
      </p:sp>
      <p:sp>
        <p:nvSpPr>
          <p:cNvPr id="3" name="Овал 2"/>
          <p:cNvSpPr/>
          <p:nvPr/>
        </p:nvSpPr>
        <p:spPr>
          <a:xfrm>
            <a:off x="888775" y="1973172"/>
            <a:ext cx="3342051" cy="336238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398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II</a:t>
            </a:r>
            <a:r>
              <a:rPr lang="ru-RU" dirty="0" smtClean="0"/>
              <a:t>. Выявление</a:t>
            </a:r>
            <a:endParaRPr lang="ru-RU" dirty="0"/>
          </a:p>
        </p:txBody>
      </p:sp>
      <p:sp>
        <p:nvSpPr>
          <p:cNvPr id="29" name="Текст 2"/>
          <p:cNvSpPr txBox="1">
            <a:spLocks/>
          </p:cNvSpPr>
          <p:nvPr/>
        </p:nvSpPr>
        <p:spPr>
          <a:xfrm>
            <a:off x="1458012" y="3611339"/>
            <a:ext cx="2199244" cy="11198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1900" b="1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Проверки</a:t>
            </a:r>
            <a:endParaRPr lang="ru-RU" sz="19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Текст 2"/>
          <p:cNvSpPr txBox="1">
            <a:spLocks/>
          </p:cNvSpPr>
          <p:nvPr/>
        </p:nvSpPr>
        <p:spPr>
          <a:xfrm>
            <a:off x="4891004" y="3611339"/>
            <a:ext cx="2444894" cy="11198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1900" b="1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br>
              <a:rPr lang="ru-RU" sz="1900" b="1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900" b="1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«горячей линии»</a:t>
            </a:r>
            <a:endParaRPr lang="ru-RU" sz="1900" b="1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Текст 2"/>
          <p:cNvSpPr txBox="1">
            <a:spLocks/>
          </p:cNvSpPr>
          <p:nvPr/>
        </p:nvSpPr>
        <p:spPr>
          <a:xfrm>
            <a:off x="8230524" y="3611339"/>
            <a:ext cx="2717973" cy="11198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1900" b="1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Автоматизированные системы</a:t>
            </a:r>
            <a:endParaRPr lang="ru-RU" sz="1900" b="1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val 8">
            <a:extLst>
              <a:ext uri="{FF2B5EF4-FFF2-40B4-BE49-F238E27FC236}">
                <a16:creationId xmlns:a16="http://schemas.microsoft.com/office/drawing/2014/main" xmlns="" id="{3D723F5F-151D-3C4E-A89D-E69815F7D8D6}"/>
              </a:ext>
            </a:extLst>
          </p:cNvPr>
          <p:cNvSpPr/>
          <p:nvPr/>
        </p:nvSpPr>
        <p:spPr>
          <a:xfrm>
            <a:off x="965320" y="2064339"/>
            <a:ext cx="3185725" cy="3185725"/>
          </a:xfrm>
          <a:prstGeom prst="ellipse">
            <a:avLst/>
          </a:prstGeom>
          <a:noFill/>
          <a:ln w="127000">
            <a:solidFill>
              <a:srgbClr val="072C61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32">
              <a:latin typeface="Rosatom" panose="020B0503040504020204" pitchFamily="34" charset="0"/>
              <a:ea typeface="Rosatom" panose="020B0503040504020204" pitchFamily="34" charset="0"/>
            </a:endParaRPr>
          </a:p>
        </p:txBody>
      </p:sp>
      <p:sp>
        <p:nvSpPr>
          <p:cNvPr id="46" name="Arc 9">
            <a:extLst>
              <a:ext uri="{FF2B5EF4-FFF2-40B4-BE49-F238E27FC236}">
                <a16:creationId xmlns:a16="http://schemas.microsoft.com/office/drawing/2014/main" xmlns="" id="{FA2CBCF9-BC54-BE41-9B38-ED0112894932}"/>
              </a:ext>
            </a:extLst>
          </p:cNvPr>
          <p:cNvSpPr/>
          <p:nvPr/>
        </p:nvSpPr>
        <p:spPr>
          <a:xfrm>
            <a:off x="966435" y="2066552"/>
            <a:ext cx="3182397" cy="3182397"/>
          </a:xfrm>
          <a:prstGeom prst="arc">
            <a:avLst>
              <a:gd name="adj1" fmla="val 10766207"/>
              <a:gd name="adj2" fmla="val 0"/>
            </a:avLst>
          </a:prstGeom>
          <a:ln w="127000" cap="rnd">
            <a:solidFill>
              <a:srgbClr val="072C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4832">
              <a:latin typeface="Rosatom" panose="020B0503040504020204" pitchFamily="34" charset="0"/>
              <a:ea typeface="Rosatom" panose="020B0503040504020204" pitchFamily="34" charset="0"/>
            </a:endParaRPr>
          </a:p>
        </p:txBody>
      </p:sp>
      <p:sp>
        <p:nvSpPr>
          <p:cNvPr id="48" name="Oval 10">
            <a:extLst>
              <a:ext uri="{FF2B5EF4-FFF2-40B4-BE49-F238E27FC236}">
                <a16:creationId xmlns:a16="http://schemas.microsoft.com/office/drawing/2014/main" xmlns="" id="{8B2A2731-DAC1-EB42-A2D1-ECBAA4F63775}"/>
              </a:ext>
            </a:extLst>
          </p:cNvPr>
          <p:cNvSpPr/>
          <p:nvPr/>
        </p:nvSpPr>
        <p:spPr>
          <a:xfrm>
            <a:off x="4479876" y="2064339"/>
            <a:ext cx="3185725" cy="3185725"/>
          </a:xfrm>
          <a:prstGeom prst="ellipse">
            <a:avLst/>
          </a:prstGeom>
          <a:noFill/>
          <a:ln w="127000">
            <a:solidFill>
              <a:srgbClr val="7F7F7F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32">
              <a:latin typeface="Rosatom" panose="020B0503040504020204" pitchFamily="34" charset="0"/>
              <a:ea typeface="Rosatom" panose="020B0503040504020204" pitchFamily="34" charset="0"/>
            </a:endParaRPr>
          </a:p>
        </p:txBody>
      </p:sp>
      <p:sp>
        <p:nvSpPr>
          <p:cNvPr id="49" name="Arc 11">
            <a:extLst>
              <a:ext uri="{FF2B5EF4-FFF2-40B4-BE49-F238E27FC236}">
                <a16:creationId xmlns:a16="http://schemas.microsoft.com/office/drawing/2014/main" xmlns="" id="{7DFC5F53-84FD-B645-B0F7-39CD67489AF3}"/>
              </a:ext>
            </a:extLst>
          </p:cNvPr>
          <p:cNvSpPr/>
          <p:nvPr/>
        </p:nvSpPr>
        <p:spPr>
          <a:xfrm rot="10800000">
            <a:off x="4480992" y="2066552"/>
            <a:ext cx="3182397" cy="3182397"/>
          </a:xfrm>
          <a:prstGeom prst="arc">
            <a:avLst>
              <a:gd name="adj1" fmla="val 10766207"/>
              <a:gd name="adj2" fmla="val 0"/>
            </a:avLst>
          </a:prstGeom>
          <a:ln w="127000" cap="rnd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4832">
              <a:latin typeface="Rosatom" panose="020B0503040504020204" pitchFamily="34" charset="0"/>
              <a:ea typeface="Rosatom" panose="020B0503040504020204" pitchFamily="34" charset="0"/>
            </a:endParaRPr>
          </a:p>
        </p:txBody>
      </p:sp>
      <p:sp>
        <p:nvSpPr>
          <p:cNvPr id="50" name="Oval 12">
            <a:extLst>
              <a:ext uri="{FF2B5EF4-FFF2-40B4-BE49-F238E27FC236}">
                <a16:creationId xmlns:a16="http://schemas.microsoft.com/office/drawing/2014/main" xmlns="" id="{932F7E96-71B2-0149-B950-F402727F1B52}"/>
              </a:ext>
            </a:extLst>
          </p:cNvPr>
          <p:cNvSpPr/>
          <p:nvPr/>
        </p:nvSpPr>
        <p:spPr>
          <a:xfrm>
            <a:off x="7983423" y="2064339"/>
            <a:ext cx="3185725" cy="3185725"/>
          </a:xfrm>
          <a:prstGeom prst="ellipse">
            <a:avLst/>
          </a:prstGeom>
          <a:noFill/>
          <a:ln w="127000">
            <a:solidFill>
              <a:srgbClr val="6CACE3">
                <a:alpha val="5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32">
              <a:latin typeface="Rosatom" panose="020B0503040504020204" pitchFamily="34" charset="0"/>
              <a:ea typeface="Rosatom" panose="020B0503040504020204" pitchFamily="34" charset="0"/>
            </a:endParaRPr>
          </a:p>
        </p:txBody>
      </p:sp>
      <p:sp>
        <p:nvSpPr>
          <p:cNvPr id="51" name="Arc 13">
            <a:extLst>
              <a:ext uri="{FF2B5EF4-FFF2-40B4-BE49-F238E27FC236}">
                <a16:creationId xmlns:a16="http://schemas.microsoft.com/office/drawing/2014/main" xmlns="" id="{EE6D8A1D-33FD-FF4E-AD7C-99DE388D1B5F}"/>
              </a:ext>
            </a:extLst>
          </p:cNvPr>
          <p:cNvSpPr/>
          <p:nvPr/>
        </p:nvSpPr>
        <p:spPr>
          <a:xfrm>
            <a:off x="7984538" y="2066552"/>
            <a:ext cx="3182397" cy="3182397"/>
          </a:xfrm>
          <a:prstGeom prst="arc">
            <a:avLst>
              <a:gd name="adj1" fmla="val 10766207"/>
              <a:gd name="adj2" fmla="val 0"/>
            </a:avLst>
          </a:prstGeom>
          <a:ln w="127000" cap="rnd">
            <a:solidFill>
              <a:srgbClr val="6CAC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4832">
              <a:latin typeface="Rosatom" panose="020B0503040504020204" pitchFamily="34" charset="0"/>
              <a:ea typeface="Rosatom" panose="020B0503040504020204" pitchFamily="34" charset="0"/>
            </a:endParaRPr>
          </a:p>
        </p:txBody>
      </p:sp>
      <p:sp>
        <p:nvSpPr>
          <p:cNvPr id="54" name="Oval 16">
            <a:extLst>
              <a:ext uri="{FF2B5EF4-FFF2-40B4-BE49-F238E27FC236}">
                <a16:creationId xmlns:a16="http://schemas.microsoft.com/office/drawing/2014/main" xmlns="" id="{6EFAADF9-36A8-FD42-8836-C32A29B5C75F}"/>
              </a:ext>
            </a:extLst>
          </p:cNvPr>
          <p:cNvSpPr/>
          <p:nvPr/>
        </p:nvSpPr>
        <p:spPr>
          <a:xfrm>
            <a:off x="2141619" y="2613969"/>
            <a:ext cx="832030" cy="832030"/>
          </a:xfrm>
          <a:prstGeom prst="ellipse">
            <a:avLst/>
          </a:prstGeom>
          <a:solidFill>
            <a:srgbClr val="072C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3996" dirty="0">
                <a:latin typeface="Arial" panose="020B0604020202020204" pitchFamily="34" charset="0"/>
                <a:ea typeface="Rosatom" panose="020B0503040504020204" pitchFamily="34" charset="0"/>
                <a:cs typeface="Arial" panose="020B0604020202020204" pitchFamily="34" charset="0"/>
              </a:rPr>
              <a:t>1</a:t>
            </a:r>
            <a:endParaRPr lang="en-US" sz="3996" b="1" dirty="0">
              <a:solidFill>
                <a:srgbClr val="FFFFFF"/>
              </a:solidFill>
              <a:latin typeface="Arial" panose="020B0604020202020204" pitchFamily="34" charset="0"/>
              <a:ea typeface="Rosatom" panose="020B0503040504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val 19">
            <a:extLst>
              <a:ext uri="{FF2B5EF4-FFF2-40B4-BE49-F238E27FC236}">
                <a16:creationId xmlns:a16="http://schemas.microsoft.com/office/drawing/2014/main" xmlns="" id="{A293EE97-97CF-964E-9840-18CDA4083413}"/>
              </a:ext>
            </a:extLst>
          </p:cNvPr>
          <p:cNvSpPr/>
          <p:nvPr/>
        </p:nvSpPr>
        <p:spPr>
          <a:xfrm>
            <a:off x="5697436" y="2613969"/>
            <a:ext cx="832030" cy="832030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3996" dirty="0">
                <a:latin typeface="Arial" panose="020B0604020202020204" pitchFamily="34" charset="0"/>
                <a:ea typeface="Rosatom" panose="020B0503040504020204" pitchFamily="34" charset="0"/>
                <a:cs typeface="Arial" panose="020B0604020202020204" pitchFamily="34" charset="0"/>
              </a:rPr>
              <a:t>2</a:t>
            </a:r>
            <a:endParaRPr lang="en-US" sz="3996" b="1" dirty="0">
              <a:solidFill>
                <a:srgbClr val="FFFFFF"/>
              </a:solidFill>
              <a:latin typeface="Arial" panose="020B0604020202020204" pitchFamily="34" charset="0"/>
              <a:ea typeface="Rosatom" panose="020B0503040504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val 22">
            <a:extLst>
              <a:ext uri="{FF2B5EF4-FFF2-40B4-BE49-F238E27FC236}">
                <a16:creationId xmlns:a16="http://schemas.microsoft.com/office/drawing/2014/main" xmlns="" id="{DEA9E01D-16B3-E440-9455-43D2818619DF}"/>
              </a:ext>
            </a:extLst>
          </p:cNvPr>
          <p:cNvSpPr/>
          <p:nvPr/>
        </p:nvSpPr>
        <p:spPr>
          <a:xfrm>
            <a:off x="9150222" y="2613969"/>
            <a:ext cx="832030" cy="832030"/>
          </a:xfrm>
          <a:prstGeom prst="ellipse">
            <a:avLst/>
          </a:prstGeom>
          <a:solidFill>
            <a:srgbClr val="6CAC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3996" dirty="0">
                <a:latin typeface="Arial" panose="020B0604020202020204" pitchFamily="34" charset="0"/>
                <a:ea typeface="Rosatom" panose="020B0503040504020204" pitchFamily="34" charset="0"/>
                <a:cs typeface="Arial" panose="020B0604020202020204" pitchFamily="34" charset="0"/>
              </a:rPr>
              <a:t>3</a:t>
            </a:r>
            <a:endParaRPr lang="en-US" sz="3996" b="1" dirty="0">
              <a:solidFill>
                <a:srgbClr val="FFFFFF"/>
              </a:solidFill>
              <a:latin typeface="Arial" panose="020B0604020202020204" pitchFamily="34" charset="0"/>
              <a:ea typeface="Rosatom" panose="020B0503040504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4372174" y="6000409"/>
            <a:ext cx="3165876" cy="41202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200" kern="1200" dirty="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2400" b="1" dirty="0" smtClean="0">
                <a:solidFill>
                  <a:srgbClr val="4040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Декларирование???</a:t>
            </a:r>
            <a:endParaRPr lang="ru-RU" sz="2000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461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>
            <a:extLst>
              <a:ext uri="{FF2B5EF4-FFF2-40B4-BE49-F238E27FC236}">
                <a16:creationId xmlns:a16="http://schemas.microsoft.com/office/drawing/2014/main" xmlns="" id="{87B6F0B5-F8D7-2476-1B63-E8DBDCB50055}"/>
              </a:ext>
            </a:extLst>
          </p:cNvPr>
          <p:cNvSpPr/>
          <p:nvPr/>
        </p:nvSpPr>
        <p:spPr>
          <a:xfrm rot="10800000">
            <a:off x="-159896" y="3593160"/>
            <a:ext cx="12351895" cy="2834826"/>
          </a:xfrm>
          <a:custGeom>
            <a:avLst/>
            <a:gdLst>
              <a:gd name="connsiteX0" fmla="*/ 0 w 12351895"/>
              <a:gd name="connsiteY0" fmla="*/ 3072984 h 3072984"/>
              <a:gd name="connsiteX1" fmla="*/ 12201993 w 12351895"/>
              <a:gd name="connsiteY1" fmla="*/ 1978702 h 3072984"/>
              <a:gd name="connsiteX2" fmla="*/ 12201993 w 12351895"/>
              <a:gd name="connsiteY2" fmla="*/ 0 h 3072984"/>
              <a:gd name="connsiteX3" fmla="*/ 12351895 w 12351895"/>
              <a:gd name="connsiteY3" fmla="*/ 0 h 3072984"/>
              <a:gd name="connsiteX4" fmla="*/ 0 w 12351895"/>
              <a:gd name="connsiteY4" fmla="*/ 0 h 3072984"/>
              <a:gd name="connsiteX5" fmla="*/ 0 w 12351895"/>
              <a:gd name="connsiteY5" fmla="*/ 509666 h 3072984"/>
              <a:gd name="connsiteX6" fmla="*/ 0 w 12351895"/>
              <a:gd name="connsiteY6" fmla="*/ 3072984 h 3072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51895" h="3072984">
                <a:moveTo>
                  <a:pt x="0" y="3072984"/>
                </a:moveTo>
                <a:lnTo>
                  <a:pt x="12201993" y="1978702"/>
                </a:lnTo>
                <a:lnTo>
                  <a:pt x="12201993" y="0"/>
                </a:lnTo>
                <a:lnTo>
                  <a:pt x="12351895" y="0"/>
                </a:lnTo>
                <a:lnTo>
                  <a:pt x="0" y="0"/>
                </a:lnTo>
                <a:lnTo>
                  <a:pt x="0" y="509666"/>
                </a:lnTo>
                <a:lnTo>
                  <a:pt x="0" y="3072984"/>
                </a:lnTo>
                <a:close/>
              </a:path>
            </a:pathLst>
          </a:custGeom>
          <a:solidFill>
            <a:srgbClr val="6CACE4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1312">
              <a:lnSpc>
                <a:spcPct val="120000"/>
              </a:lnSpc>
              <a:spcBef>
                <a:spcPts val="1599"/>
              </a:spcBef>
            </a:pPr>
            <a:endParaRPr lang="ru-RU" sz="240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олилиния 1">
            <a:extLst>
              <a:ext uri="{FF2B5EF4-FFF2-40B4-BE49-F238E27FC236}">
                <a16:creationId xmlns:a16="http://schemas.microsoft.com/office/drawing/2014/main" xmlns="" id="{834E7A85-23CA-2C49-F206-E9B4343C45AE}"/>
              </a:ext>
            </a:extLst>
          </p:cNvPr>
          <p:cNvSpPr/>
          <p:nvPr/>
        </p:nvSpPr>
        <p:spPr>
          <a:xfrm>
            <a:off x="0" y="1514007"/>
            <a:ext cx="12351895" cy="2834826"/>
          </a:xfrm>
          <a:custGeom>
            <a:avLst/>
            <a:gdLst>
              <a:gd name="connsiteX0" fmla="*/ 0 w 12351895"/>
              <a:gd name="connsiteY0" fmla="*/ 3072984 h 3072984"/>
              <a:gd name="connsiteX1" fmla="*/ 12201993 w 12351895"/>
              <a:gd name="connsiteY1" fmla="*/ 1978702 h 3072984"/>
              <a:gd name="connsiteX2" fmla="*/ 12201993 w 12351895"/>
              <a:gd name="connsiteY2" fmla="*/ 0 h 3072984"/>
              <a:gd name="connsiteX3" fmla="*/ 12351895 w 12351895"/>
              <a:gd name="connsiteY3" fmla="*/ 0 h 3072984"/>
              <a:gd name="connsiteX4" fmla="*/ 0 w 12351895"/>
              <a:gd name="connsiteY4" fmla="*/ 0 h 3072984"/>
              <a:gd name="connsiteX5" fmla="*/ 0 w 12351895"/>
              <a:gd name="connsiteY5" fmla="*/ 509666 h 3072984"/>
              <a:gd name="connsiteX6" fmla="*/ 0 w 12351895"/>
              <a:gd name="connsiteY6" fmla="*/ 3072984 h 3072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351895" h="3072984">
                <a:moveTo>
                  <a:pt x="0" y="3072984"/>
                </a:moveTo>
                <a:lnTo>
                  <a:pt x="12201993" y="1978702"/>
                </a:lnTo>
                <a:lnTo>
                  <a:pt x="12201993" y="0"/>
                </a:lnTo>
                <a:lnTo>
                  <a:pt x="12351895" y="0"/>
                </a:lnTo>
                <a:lnTo>
                  <a:pt x="0" y="0"/>
                </a:lnTo>
                <a:lnTo>
                  <a:pt x="0" y="509666"/>
                </a:lnTo>
                <a:lnTo>
                  <a:pt x="0" y="3072984"/>
                </a:lnTo>
                <a:close/>
              </a:path>
            </a:pathLst>
          </a:custGeom>
          <a:solidFill>
            <a:srgbClr val="3577B3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III. </a:t>
            </a:r>
            <a:r>
              <a:rPr lang="ru-RU" dirty="0"/>
              <a:t>Урегулирование</a:t>
            </a:r>
          </a:p>
        </p:txBody>
      </p:sp>
      <p:grpSp>
        <p:nvGrpSpPr>
          <p:cNvPr id="8" name="Группа 46"/>
          <p:cNvGrpSpPr/>
          <p:nvPr/>
        </p:nvGrpSpPr>
        <p:grpSpPr>
          <a:xfrm>
            <a:off x="1448656" y="2128939"/>
            <a:ext cx="9585789" cy="3705460"/>
            <a:chOff x="2036864" y="3543299"/>
            <a:chExt cx="8100000" cy="2120901"/>
          </a:xfrm>
        </p:grpSpPr>
        <p:graphicFrame>
          <p:nvGraphicFramePr>
            <p:cNvPr id="9" name="Схема 8"/>
            <p:cNvGraphicFramePr/>
            <p:nvPr>
              <p:extLst/>
            </p:nvPr>
          </p:nvGraphicFramePr>
          <p:xfrm>
            <a:off x="2036864" y="3543299"/>
            <a:ext cx="8100000" cy="212090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0" name="TextBox 9"/>
            <p:cNvSpPr txBox="1"/>
            <p:nvPr/>
          </p:nvSpPr>
          <p:spPr>
            <a:xfrm>
              <a:off x="3852756" y="5085801"/>
              <a:ext cx="3502359" cy="299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800" b="1" dirty="0" smtClean="0">
                  <a:solidFill>
                    <a:srgbClr val="3577B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Работа с блоком</a:t>
              </a:r>
              <a:r>
                <a:rPr lang="en-US" sz="2800" b="1" dirty="0" smtClean="0">
                  <a:solidFill>
                    <a:srgbClr val="3577B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HR</a:t>
              </a:r>
              <a:endParaRPr lang="ru-RU" sz="2800" b="1" dirty="0">
                <a:solidFill>
                  <a:srgbClr val="3577B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021867" y="3796216"/>
              <a:ext cx="4450148" cy="299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72C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Работа блока </a:t>
              </a:r>
              <a:r>
                <a:rPr lang="en-US" sz="2800" b="1" dirty="0" smtClean="0">
                  <a:solidFill>
                    <a:srgbClr val="072C6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HR</a:t>
              </a:r>
              <a:endParaRPr lang="ru-RU" sz="2800" b="1" dirty="0">
                <a:solidFill>
                  <a:srgbClr val="072C6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9497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750" y="2773680"/>
            <a:ext cx="4289487" cy="2176585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4" rIns="68571" bIns="34284" rtlCol="0" anchor="ctr"/>
          <a:lstStyle/>
          <a:p>
            <a:pPr marL="92075"/>
            <a:r>
              <a:rPr lang="ru-RU" b="1" dirty="0">
                <a:solidFill>
                  <a:srgbClr val="43669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На работу в департамент </a:t>
            </a:r>
            <a:r>
              <a:rPr lang="ru-RU" b="1" dirty="0" smtClean="0">
                <a:solidFill>
                  <a:srgbClr val="43669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организации принимают сына </a:t>
            </a:r>
            <a:r>
              <a:rPr lang="ru-RU" b="1" dirty="0">
                <a:solidFill>
                  <a:srgbClr val="43669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заместителя директора этого </a:t>
            </a:r>
            <a:r>
              <a:rPr lang="ru-RU" b="1" dirty="0" smtClean="0">
                <a:solidFill>
                  <a:srgbClr val="43669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же департамента</a:t>
            </a:r>
            <a:r>
              <a:rPr lang="ru-RU" b="1" dirty="0">
                <a:solidFill>
                  <a:srgbClr val="436692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</a:t>
            </a:r>
          </a:p>
          <a:p>
            <a:endParaRPr lang="ru-RU" b="1" dirty="0">
              <a:solidFill>
                <a:srgbClr val="4366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021941"/>
      </p:ext>
    </p:extLst>
  </p:cSld>
  <p:clrMapOvr>
    <a:masterClrMapping/>
  </p:clrMapOvr>
</p:sld>
</file>

<file path=ppt/theme/theme1.xml><?xml version="1.0" encoding="utf-8"?>
<a:theme xmlns:a="http://schemas.openxmlformats.org/drawingml/2006/main" name="Росатом. Синяя. Основна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Росатом. Синяя. Основная" id="{DC7412F3-83F4-47E3-A48C-CA2995C3B73F}" vid="{F17FAEFE-FA0A-4405-9776-24EA8781C5DA}"/>
    </a:ext>
  </a:extLst>
</a:theme>
</file>

<file path=ppt/theme/theme2.xml><?xml version="1.0" encoding="utf-8"?>
<a:theme xmlns:a="http://schemas.openxmlformats.org/drawingml/2006/main" name="1_Основные слайды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Корпакадемия Росатом</Template>
  <TotalTime>69</TotalTime>
  <Words>262</Words>
  <Application>Microsoft Office PowerPoint</Application>
  <PresentationFormat>Широкоэкранный</PresentationFormat>
  <Paragraphs>100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30" baseType="lpstr">
      <vt:lpstr>微软雅黑</vt:lpstr>
      <vt:lpstr>宋体</vt:lpstr>
      <vt:lpstr>Agency FB</vt:lpstr>
      <vt:lpstr>arial</vt:lpstr>
      <vt:lpstr>arial</vt:lpstr>
      <vt:lpstr>Arial Black</vt:lpstr>
      <vt:lpstr>Calibri</vt:lpstr>
      <vt:lpstr>Calibri Light</vt:lpstr>
      <vt:lpstr>Roboto Bold</vt:lpstr>
      <vt:lpstr>Rosatom</vt:lpstr>
      <vt:lpstr>Rosatom Light</vt:lpstr>
      <vt:lpstr>Times New Roman</vt:lpstr>
      <vt:lpstr>Wingdings</vt:lpstr>
      <vt:lpstr>Росатом. Синяя. Основная</vt:lpstr>
      <vt:lpstr>1_Основные слайды</vt:lpstr>
      <vt:lpstr>Проблемы выявления и пресечения нарушений, связанных с непринятием должностными лицами мер к предотвращению и урегулированию интересов.  Возможности антикоррупционного просвещения</vt:lpstr>
      <vt:lpstr>Конфликт интересов </vt:lpstr>
      <vt:lpstr>Целевые аудитории</vt:lpstr>
      <vt:lpstr>I. Предотвращение</vt:lpstr>
      <vt:lpstr>Пример: специализация обязательных курсов под разные ЦА (курс «Основы противодействия коррупции»)</vt:lpstr>
      <vt:lpstr>Распространённые заблуждения</vt:lpstr>
      <vt:lpstr>II. Выявление</vt:lpstr>
      <vt:lpstr>III. Урегулирование</vt:lpstr>
      <vt:lpstr>Пример</vt:lpstr>
      <vt:lpstr>Презентация PowerPoint</vt:lpstr>
      <vt:lpstr>Презентация PowerPoint</vt:lpstr>
      <vt:lpstr>Круг работы замкнулся </vt:lpstr>
      <vt:lpstr>Презентация PowerPoint</vt:lpstr>
      <vt:lpstr>Вопросы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Проблемы выявления и пресечения нарушений, связанных с непринятием должностными лицами мер к предотвращению и урегулированию интересов.  Возможности антикоррупционного просвещения</dc:title>
  <dc:creator>VDI</dc:creator>
  <cp:lastModifiedBy>VDI</cp:lastModifiedBy>
  <cp:revision>27</cp:revision>
  <dcterms:created xsi:type="dcterms:W3CDTF">2023-11-21T12:11:22Z</dcterms:created>
  <dcterms:modified xsi:type="dcterms:W3CDTF">2023-11-23T15:17:26Z</dcterms:modified>
</cp:coreProperties>
</file>