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9F601B-755B-43B0-9364-5A96649D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7" y="0"/>
            <a:ext cx="11381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57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7C2F7D-F75F-4492-B123-AC5D6373C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8" y="0"/>
            <a:ext cx="10884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8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F2010F-7962-43D9-BF4B-32D0E47FA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5" y="0"/>
            <a:ext cx="10777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9369FC-D9B9-43DA-84CC-E0C994C49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7" y="159798"/>
            <a:ext cx="11398929" cy="651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686A3E-68B0-4DF8-9801-EB83A85EF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38" y="159798"/>
            <a:ext cx="11327907" cy="649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4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FA623F-423C-4E31-BA3D-22C0DDCFB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1" y="142044"/>
            <a:ext cx="11665259" cy="65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58758F-3B3E-46AA-AA13-BE671E067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84" y="150920"/>
            <a:ext cx="11452195" cy="640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5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B250DC-E418-4561-A588-0F7D69147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6" y="106532"/>
            <a:ext cx="11683014" cy="648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0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6771ED-2709-462F-8E76-2BC499D1D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8" y="514905"/>
            <a:ext cx="11381172" cy="585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9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822F5-297B-4A8B-8D97-CBE6F26C25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E286AF-7EF9-4368-8E1F-EA09E9F91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0FE86E-206F-4E36-B7DA-CA2BAE9B7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4" y="337351"/>
            <a:ext cx="11239130" cy="63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14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6</cp:revision>
  <dcterms:created xsi:type="dcterms:W3CDTF">2020-04-20T08:29:01Z</dcterms:created>
  <dcterms:modified xsi:type="dcterms:W3CDTF">2020-06-11T08:06:17Z</dcterms:modified>
</cp:coreProperties>
</file>