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40428-11CA-4850-BF39-763E9F655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874845-0E61-4966-99DD-BCA32EF5D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E6612-ACA7-4CA2-86C6-CC326146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335787-F205-4B15-A86A-80C660A0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86F013-49AE-4AB6-A2E2-B9D15808B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46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18144-945F-4DBB-8F0E-D4241849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322C0B-D7F6-47EC-B018-FB8B05EF2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B60891-5D3D-4ACF-ACC4-260F420D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09F491-F364-4771-A20B-76A0DE8AF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2777B1-4C39-4E99-B187-33574A66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425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2C0CF79-8788-4AB0-AA6D-CD4B7D93E0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FFD90B-F452-45DF-9C11-387AC6FCA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6EB505-9A1A-48D0-83B1-20A4A796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4197A-A9FC-400D-9728-30CA1DC28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8DDEF8-63D4-48B2-9C7B-43247C91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69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C7DDF-C415-4BAD-829A-16BB84AA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EBE265-C09D-4A02-A010-4BA7E8F19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40E54A-00F8-4268-BEC3-5DDEF7907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1F2474-0215-4069-B197-4DEEC596E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599073-CDF3-4674-92FE-222A6396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21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E2C63-5C5A-4552-AA55-F044E394D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980EA8-BD2B-41AB-9698-0B34A0006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1E3D57-8913-4503-B9D6-B0F56DD2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5055A5-D482-40F5-BFD5-FB7ED6EE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B7CB28-C655-4309-B399-54B0475A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57D2C-F973-4857-9DC7-B2566800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3DC5D2-0AD2-451D-B8F8-C83279DE2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ED2873-B900-4D80-8635-6229BF8F4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4ABA26-B4D2-4A1F-9163-1AA5A7CE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2F8363-0FB6-4403-AB9B-E45E905C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A3F9C1-0DE6-47A5-A8B0-41407D7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9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5AB67-BE48-49CF-AC34-9B6FAA64E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E88BEC-1CE9-4FBA-A301-269576F3B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9BA779-BDA5-4A83-8717-9BA87CF16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69ACA4-1D33-4D63-8F97-75E252D839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1447957-7C18-43C5-A3E4-9EE2193EEA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469D52-4128-4E40-B065-A038BA70C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5B73304-F227-4B0F-B4BA-6B959C71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1072F19-A574-4482-A7AE-844236EC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0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3B81E-CD7F-4D42-BCC7-7D31681E5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E1B69E-E660-4EBF-A49B-AEEA3155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9E16ED-F748-4799-AC3C-1A091B40E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2F45007-BCF8-4218-82E8-83114984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34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10A255-1485-4056-8F03-31E93098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0FFC34-7FAB-495C-ABEE-2D899E15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AE7F1F-9609-4545-B2B4-2DE0571B8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83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AD8418-817E-4AC7-B73B-6A99C1A87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75ABDD-04A0-482C-B4B7-EB30EAB39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D74933-4A1C-4AD3-ACF8-18CE9628B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13C252-D5DA-43AE-AB8E-5BFDFE1C5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D0FFD9-8BAD-4024-BC56-F66D8E63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24F905-C49D-4250-95E2-6AEE4E28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83579-581C-4891-81C9-1B645A446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2039B05-76D2-4CF9-A873-360D0623F6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729A89B-7501-48F4-9530-433E01F69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6787EA-5AAC-49A2-9246-C85AED0DC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A31177-6031-448C-94B2-897F056D0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B37EBD-4C3E-44BA-9704-7600D811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82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71D6D-9A18-4901-B3DC-8A4DDE2A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BB58F4-8C96-4220-BFAD-2F5EF7D1A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4E1C83-F571-4982-8547-73B6695E2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1A83F-3438-45BC-96D9-7834CFB02C44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8C374B-8010-4143-854F-D4AA53877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A8E8E9-85CF-4046-B20D-A306A49F5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7EAE3-33A5-420D-9FDA-76B57E875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30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667F63-1D11-4D4E-AEAF-6E1CF1350E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481" y="178223"/>
            <a:ext cx="9789038" cy="6501553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848C90-8177-4BF7-B6E0-05C61009D4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934" y="5411007"/>
            <a:ext cx="1617639" cy="9092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4DABD5-18E5-44B0-A60C-FA8BD5C5DE20}"/>
              </a:ext>
            </a:extLst>
          </p:cNvPr>
          <p:cNvSpPr txBox="1"/>
          <p:nvPr/>
        </p:nvSpPr>
        <p:spPr>
          <a:xfrm>
            <a:off x="3663519" y="5865652"/>
            <a:ext cx="419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Прокуратура Ленинского АО г. Тюмени</a:t>
            </a:r>
          </a:p>
        </p:txBody>
      </p:sp>
    </p:spTree>
    <p:extLst>
      <p:ext uri="{BB962C8B-B14F-4D97-AF65-F5344CB8AC3E}">
        <p14:creationId xmlns:p14="http://schemas.microsoft.com/office/powerpoint/2010/main" val="18536287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Гарбуз Любовь Владимировна</dc:creator>
  <cp:lastModifiedBy>Гарбуз Любовь Владимировна</cp:lastModifiedBy>
  <cp:revision>1</cp:revision>
  <cp:lastPrinted>2023-07-12T08:38:41Z</cp:lastPrinted>
  <dcterms:created xsi:type="dcterms:W3CDTF">2023-07-12T08:35:44Z</dcterms:created>
  <dcterms:modified xsi:type="dcterms:W3CDTF">2023-07-12T08:39:22Z</dcterms:modified>
</cp:coreProperties>
</file>