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A0962-5BBF-4273-8432-3979E4F2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7B4E02-B34A-45A0-AB54-F4ECE0202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23E6C-6654-4D96-AD76-6E51430B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FD1BC-7539-4203-87A3-D90E627E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82996-4978-4107-8745-733F3D05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7C674-A17D-4FA9-B09C-CFC9799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0D3A2-A210-48E4-B4C0-8E12F2460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6CA3D-3E36-4E4C-81C5-80401550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57F16-4988-4F2A-8685-A30A32C5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49A9B-A96D-40E1-BDA7-C36BBFF3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7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4C6951-B4C8-4A3D-AFA0-6D2ECCCCE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BD3DAF-ACFF-4472-8BF4-29918CB54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FE92C-1E62-4BF6-A699-501C07BD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43365-A453-4DDA-9116-2A31167F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74328-C0BC-4ECF-9A05-892DA522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14A4B-845D-4870-A4A9-F2C6C08E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6A8CB-0CA5-48B2-85EB-A3A6CDEB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44C4F-73B1-475D-ACA9-89EBD8F2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40B5F-6227-4CD9-BED8-25BAA541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F6C24-AFC3-4B51-A8F7-AA1C3C2C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449B2-8D88-441B-899F-89822350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5A8AC-C8BD-4173-8EC0-B4607460B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68533-0F17-4389-8AB3-5A5E0C90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DC876-15AA-4C69-82AC-EBBA8CC2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13986-CFA4-4C25-B69B-40741E2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8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7B333-9E85-4F63-ADDB-88DAA85E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6DCD8-26D0-4E6F-825C-2B2CF635A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C64E-D533-4D69-A22E-230C8DBC2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67FC5-306E-4F13-BA47-C6C17701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B2E77-D669-4702-A5C1-04F0A9BB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03423-82AB-438B-BA42-6E9114F8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7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BA796-EA65-4F8A-87ED-D61250B6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55DD3-C34A-4F98-B53E-D346649F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75D5B2-F23E-4A83-AAC8-7F6AED71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33E753-5183-4682-B249-43EFBC877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684E23-76C9-471E-A5CE-F7B17E4A7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1666E0-D4F1-4F32-B619-C48AAF85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AF846-37D8-44A0-B37D-B6D16CD2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02C0AC-AB83-4A57-91AB-69EAB2F8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1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E654-09C4-417B-B713-9DF4B31D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2704CC-2E56-42D2-94EF-8DA72E26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802A1B-6D1D-4EFD-A55A-9AD48274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423A8-8A30-4915-8455-88FB244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637624-C4D2-4A33-BEF9-D4A2B052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B6B054-6B09-4453-B97C-DD0BCC3D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2F0F7-5242-41AB-B804-D7926C6D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B7405-C06E-49A4-B973-466B4487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3D292-E81E-41EB-B045-7EB9D5E1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411634-06B4-43AC-8207-F2DD291BB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A74D78-5F43-4BB2-932D-738D4B2E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9D49D-1C93-4C13-BF62-F8F7D0DA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2999F-5091-4187-BF46-CD2C7AB7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54E91-5967-4B3E-AA17-F4B6ECEE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5B259B-6304-4972-802B-D24ACEB34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A460FC-FDEF-4378-9959-000051EE4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3F62E-10A0-4A28-9B33-C03E66F7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BBDE4-F8B9-4BD8-99E8-D1949510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8EC7F-1180-4921-80B0-25C1C911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9CAF1-4709-4B1F-944F-FE05E1DB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C9B60-845D-467D-A93E-5FEB33D5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D04B9-A85D-4928-A55B-3A60AFF97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A11B-7975-484C-98F7-B729E5EB4E41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DB3E3-1883-4F03-B371-E2BD6266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5A8F3-3D70-44FB-B4A3-36740F13E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F8E4-7FEA-47E4-86F6-2F84F373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F39E8-5F16-4B35-B0E3-FB71A9A00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258F07-4E7B-4ABA-8AC5-2D0F16E8C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454512-BAAA-4E18-8123-1AB00118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9151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3B838-EF7E-4F22-8474-9851723B0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12" y="0"/>
            <a:ext cx="4177786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0F2CAF-0ECE-4B7B-89AD-30083AD1D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98" y="0"/>
            <a:ext cx="397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97F4-D445-4343-AFAF-65045464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9B942F-1489-4019-B5DF-FD786BFE9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B0119F-3F81-4D53-8554-C8BF497C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1143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493BE0-7201-491D-8881-4EEC3B14A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31" y="0"/>
            <a:ext cx="411143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BDE119-8469-4AAD-AB09-A0CAA260B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61" y="0"/>
            <a:ext cx="407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2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 Глотова</dc:creator>
  <cp:lastModifiedBy>Маша Глотова</cp:lastModifiedBy>
  <cp:revision>2</cp:revision>
  <dcterms:created xsi:type="dcterms:W3CDTF">2020-08-23T16:25:44Z</dcterms:created>
  <dcterms:modified xsi:type="dcterms:W3CDTF">2020-08-23T16:42:30Z</dcterms:modified>
</cp:coreProperties>
</file>