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mv\Desktop\&#1042;&#1089;&#1077;%20&#1087;&#1086;&#1076;&#1088;&#1103;&#1076;\&#1057;&#1040;&#1049;&#1058;%20&#1071;&#1053;&#1042;&#1040;&#1056;&#1068;%202023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103;&#1085;&#1074;&#1072;&#1088;&#1100;%202023%20&#1075;&#1086;&#1076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состоянии преступности по отдельным категориям преступлений за</a:t>
            </a:r>
            <a:r>
              <a:rPr lang="ru-RU" baseline="0"/>
              <a:t> январь 2023 </a:t>
            </a:r>
            <a:r>
              <a:rPr lang="ru-RU"/>
              <a:t>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5E6290-9E7E-BF3C-959E-7D03587B6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662" y="757237"/>
            <a:ext cx="768667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D2F8E4-92AB-AD7E-1016-C8B742212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662" y="942975"/>
            <a:ext cx="7686675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EF2538-19D5-60A8-E077-C8CF98D79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662" y="942975"/>
            <a:ext cx="7686675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304F71-1013-DE6B-DEE9-86F44B9AE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1839"/>
            <a:ext cx="12192000" cy="541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072126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D9AF0C-7F71-E7F6-CC6D-F7324CC05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27" y="0"/>
            <a:ext cx="11486146" cy="685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382ED3-55B5-93A6-A05E-68EF5B149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1684"/>
            <a:ext cx="12201840" cy="557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078C42-BD48-0E52-C88C-F5323A3D0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2" y="914401"/>
            <a:ext cx="12194432" cy="502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76A977-BF71-B832-CC5A-A764EFDDD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-6083"/>
            <a:ext cx="11887200" cy="686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15AAF4-A199-3E1F-0CA5-F9F6A0876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672"/>
            <a:ext cx="12193456" cy="630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669221-1731-F310-83E1-1FFBC4E9D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82" y="0"/>
            <a:ext cx="11463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</TotalTime>
  <Words>13</Words>
  <Application>Microsoft Office PowerPoint</Application>
  <PresentationFormat>Широкоэкранный</PresentationFormat>
  <Paragraphs>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Читалов Михаил Валерьевич</cp:lastModifiedBy>
  <cp:revision>70</cp:revision>
  <cp:lastPrinted>2022-08-18T11:53:58Z</cp:lastPrinted>
  <dcterms:created xsi:type="dcterms:W3CDTF">2020-04-20T08:29:01Z</dcterms:created>
  <dcterms:modified xsi:type="dcterms:W3CDTF">2023-08-18T09:02:01Z</dcterms:modified>
</cp:coreProperties>
</file>