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66" y="3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22.09.2020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36AF3-3DC1-475D-A09B-24440EDD7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890D59-8F11-4E05-83A8-1624FAC72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221225-A371-429B-BE12-350BDA89D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82" y="104311"/>
            <a:ext cx="9926435" cy="66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7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36AF3-3DC1-475D-A09B-24440EDD7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890D59-8F11-4E05-83A8-1624FAC72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7C845C-0360-416D-B84C-0D0EB1EF5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51" y="371048"/>
            <a:ext cx="9659698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513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36AF3-3DC1-475D-A09B-24440EDD7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890D59-8F11-4E05-83A8-1624FAC72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316651-28D8-4943-8305-7B34B753A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87" y="371048"/>
            <a:ext cx="9850225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6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36AF3-3DC1-475D-A09B-24440EDD7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890D59-8F11-4E05-83A8-1624FAC72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6ED2C0-0877-4B26-8A93-2A61235EF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87" y="552048"/>
            <a:ext cx="10212225" cy="575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51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36AF3-3DC1-475D-A09B-24440EDD7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890D59-8F11-4E05-83A8-1624FAC72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C0823D-BEB5-465A-BF8C-72FE35709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77" y="399627"/>
            <a:ext cx="10364646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1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36AF3-3DC1-475D-A09B-24440EDD7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890D59-8F11-4E05-83A8-1624FAC72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7FD6C3-0019-4AD4-ABA1-071D2629C8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29" y="675891"/>
            <a:ext cx="10326541" cy="550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05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36AF3-3DC1-475D-A09B-24440EDD7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890D59-8F11-4E05-83A8-1624FAC72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8E63AF-B9E8-4AAB-92C0-A965B978B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19" y="971207"/>
            <a:ext cx="10478962" cy="49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42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36AF3-3DC1-475D-A09B-24440EDD7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890D59-8F11-4E05-83A8-1624FAC72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5F3DCA-B303-4340-A59D-0E44583A6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56" y="647312"/>
            <a:ext cx="10307488" cy="556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36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36AF3-3DC1-475D-A09B-24440EDD7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890D59-8F11-4E05-83A8-1624FAC72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D99F49-D8F8-4559-9488-F492AF489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56" y="1152207"/>
            <a:ext cx="10307488" cy="45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94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36AF3-3DC1-475D-A09B-24440EDD7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890D59-8F11-4E05-83A8-1624FAC72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A52B01-D455-4DE6-8F1D-2FEE052E4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66" y="485364"/>
            <a:ext cx="10155067" cy="588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344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11</cp:revision>
  <dcterms:created xsi:type="dcterms:W3CDTF">2020-04-20T08:29:01Z</dcterms:created>
  <dcterms:modified xsi:type="dcterms:W3CDTF">2020-09-22T07:44:18Z</dcterms:modified>
</cp:coreProperties>
</file>