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02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9006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38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52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739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357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101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874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402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873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491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5682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10B2F-5C98-4C1A-A099-2C7C0A4B72D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C16F9-EB94-4F9B-924A-33D0FE44E3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71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08344"/>
            <a:ext cx="10515600" cy="1026372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КАРТА ПРЕСТУПНОСТИ РЕСПУБЛИКА САХА  (ЯКУТИЯ) </a:t>
            </a:r>
            <a:r>
              <a:rPr lang="ru-RU" sz="1800" b="1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800" b="1" smtClean="0">
                <a:latin typeface="Times New Roman" pitchFamily="18" charset="0"/>
                <a:cs typeface="Times New Roman" pitchFamily="18" charset="0"/>
              </a:rPr>
              <a:t>МАРТ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ГОДА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количество зарегистрированных преступлений 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65411" y="1577788"/>
            <a:ext cx="2994213" cy="362174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17906232"/>
              </p:ext>
            </p:extLst>
          </p:nvPr>
        </p:nvGraphicFramePr>
        <p:xfrm>
          <a:off x="839788" y="1334715"/>
          <a:ext cx="3551459" cy="2421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xmlns="" val="704935183"/>
                    </a:ext>
                  </a:extLst>
                </a:gridCol>
                <a:gridCol w="1696903">
                  <a:extLst>
                    <a:ext uri="{9D8B030D-6E8A-4147-A177-3AD203B41FA5}">
                      <a16:colId xmlns:a16="http://schemas.microsoft.com/office/drawing/2014/main" xmlns="" val="297083472"/>
                    </a:ext>
                  </a:extLst>
                </a:gridCol>
              </a:tblGrid>
              <a:tr h="56577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Районы с наименьшим количеством зарегистрированных преступлений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7803209"/>
                  </a:ext>
                </a:extLst>
              </a:tr>
              <a:tr h="4022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преступлений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51683237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Абыйский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5501380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Момский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3989535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Эвено-Бытантайский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4264631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Оленекский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63766743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Анабарский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8282285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9455188"/>
              </p:ext>
            </p:extLst>
          </p:nvPr>
        </p:nvGraphicFramePr>
        <p:xfrm>
          <a:off x="839788" y="3756210"/>
          <a:ext cx="3551461" cy="2544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8815">
                  <a:extLst>
                    <a:ext uri="{9D8B030D-6E8A-4147-A177-3AD203B41FA5}">
                      <a16:colId xmlns:a16="http://schemas.microsoft.com/office/drawing/2014/main" xmlns="" val="1091657526"/>
                    </a:ext>
                  </a:extLst>
                </a:gridCol>
                <a:gridCol w="1662646">
                  <a:extLst>
                    <a:ext uri="{9D8B030D-6E8A-4147-A177-3AD203B41FA5}">
                      <a16:colId xmlns:a16="http://schemas.microsoft.com/office/drawing/2014/main" xmlns="" val="1065313843"/>
                    </a:ext>
                  </a:extLst>
                </a:gridCol>
              </a:tblGrid>
              <a:tr h="6561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Районы с наибольшим количеством зарегистрированных преступлений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450938"/>
                  </a:ext>
                </a:extLst>
              </a:tr>
              <a:tr h="54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преступлений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8517048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Якутск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9518869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Нерюнгринский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3464153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Мирнинский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3061271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Алданский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78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47786"/>
                  </a:ext>
                </a:extLst>
              </a:tr>
            </a:tbl>
          </a:graphicData>
        </a:graphic>
      </p:graphicFrame>
      <p:pic>
        <p:nvPicPr>
          <p:cNvPr id="1026" name="Picture 2" descr="C:\Users\admin\Desktop\карта\2023\КАРТА 2023 Март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38121" y="1045234"/>
            <a:ext cx="6377604" cy="57768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2707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51</Words>
  <Application>Microsoft Office PowerPoint</Application>
  <PresentationFormat>Произвольный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КАРТА ПРЕСТУПНОСТИ РЕСПУБЛИКА САХА  (ЯКУТИЯ) ЗА МАРТ 2023 ГОДА количество зарегистрированных преступлений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Ступницкая Анастасия Михайловна</dc:creator>
  <cp:lastModifiedBy>admin</cp:lastModifiedBy>
  <cp:revision>76</cp:revision>
  <dcterms:created xsi:type="dcterms:W3CDTF">2021-09-21T14:38:41Z</dcterms:created>
  <dcterms:modified xsi:type="dcterms:W3CDTF">2023-04-05T05:57:36Z</dcterms:modified>
</cp:coreProperties>
</file>