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BC83FE-CEF0-4A79-B8EC-58B4019659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40F2270-B416-4ED3-AE75-C84B0ED4BA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B3A5B3B-E3B9-454E-8B2E-DE942F6CEC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F6BF2-F2E7-488C-915B-05A81F48A407}" type="datetimeFigureOut">
              <a:rPr lang="ru-RU" smtClean="0"/>
              <a:t>12.07.2023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5F6D585-00C6-4C11-975A-A82A363B97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E423DA8-ABDD-4224-AD24-F00F40DD3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55D2D-C738-4B51-AA7C-5CB249B222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81459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783FB5-3172-4336-B627-DFA733B58B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0018E8E-F7E7-4D0D-B3D9-2498642E87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5109B1D-242D-4783-B97E-6B6F8DA8D9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F6BF2-F2E7-488C-915B-05A81F48A407}" type="datetimeFigureOut">
              <a:rPr lang="ru-RU" smtClean="0"/>
              <a:t>12.07.2023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0205453-4496-4940-AA82-3F228DEC4D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4B82AE7-7C59-4FC1-85CD-B9F38AA84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55D2D-C738-4B51-AA7C-5CB249B222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8198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9D8F7330-AF12-4BDE-A0D8-D74FEDB831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72ED35D-DA12-4662-A99A-27156C7406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6E7F0DE-803E-449B-8CC7-829A6CF361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F6BF2-F2E7-488C-915B-05A81F48A407}" type="datetimeFigureOut">
              <a:rPr lang="ru-RU" smtClean="0"/>
              <a:t>12.07.2023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1C68494-A1EE-408A-BE99-7043FF70FB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0979BE6-18E9-48C1-AB9C-EFF4B3A29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55D2D-C738-4B51-AA7C-5CB249B222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4357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92C7F2F-9A46-4A96-89A2-8F58D64602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338D011-D762-4C27-9E47-4C2F9A7DF3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75CAEEF-A03E-4CD4-8235-328F512F6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F6BF2-F2E7-488C-915B-05A81F48A407}" type="datetimeFigureOut">
              <a:rPr lang="ru-RU" smtClean="0"/>
              <a:t>12.07.2023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35E325A-8495-4386-BF41-A80AF44AB5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76F1A07-B441-4900-97C2-B1BA5144A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55D2D-C738-4B51-AA7C-5CB249B222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1525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676B5B-79CC-482C-B47E-7907B80E5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4497A75-B29D-4F8E-BA3B-A08687A680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67EE4CA-8ACE-4F94-BA6C-96242F3B61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F6BF2-F2E7-488C-915B-05A81F48A407}" type="datetimeFigureOut">
              <a:rPr lang="ru-RU" smtClean="0"/>
              <a:t>12.07.2023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71A3B20-C008-414E-9322-2BD908869F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7C37402-B604-4703-97D9-32F177726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55D2D-C738-4B51-AA7C-5CB249B222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4831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EC73B0-6E83-491A-A982-7B30FBE443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F14ED70-FFC9-40D8-97E2-17E3CB4521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C7881EF-4603-4AE6-88D8-81B0C02EDB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EB5A4AA-F5D5-4BE1-A05B-0727B70ED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F6BF2-F2E7-488C-915B-05A81F48A407}" type="datetimeFigureOut">
              <a:rPr lang="ru-RU" smtClean="0"/>
              <a:t>12.07.2023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FFF0DA0-0FB7-45B6-988F-871AE47039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842884B-1097-4B8A-8031-29525F166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55D2D-C738-4B51-AA7C-5CB249B222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4287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DF64A8-829E-4C5A-9087-DA5E03A98A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6F50A28-29CC-44E0-AC7B-1C6D4BACDF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79C4B0A-56E9-4632-B34D-E8D0398AF5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89CCA0F0-DA43-4694-923C-1C001E9E1C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7908E3DA-A998-427A-BD5F-357EB2C050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6F75AE74-B825-4C43-9EE8-885737FD0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F6BF2-F2E7-488C-915B-05A81F48A407}" type="datetimeFigureOut">
              <a:rPr lang="ru-RU" smtClean="0"/>
              <a:t>12.07.2023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2D40ED71-C314-45B8-93E3-8625C31E04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134BC91B-F665-4C00-B1AF-5E1382B7E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55D2D-C738-4B51-AA7C-5CB249B222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1523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91EA035-E017-4527-A110-C86CD85B61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F62C50F8-8112-43DB-9691-FDD8F794B8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F6BF2-F2E7-488C-915B-05A81F48A407}" type="datetimeFigureOut">
              <a:rPr lang="ru-RU" smtClean="0"/>
              <a:t>12.07.2023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3A788F5-067D-4962-B043-B6EE4C0F1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2B02A47-1506-4201-B6AF-D04393935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55D2D-C738-4B51-AA7C-5CB249B222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8648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1E9D0D24-0B6C-4E06-A4D8-157C18DA6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F6BF2-F2E7-488C-915B-05A81F48A407}" type="datetimeFigureOut">
              <a:rPr lang="ru-RU" smtClean="0"/>
              <a:t>12.07.2023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BC00BD63-A1D1-42D5-A061-062B1746D5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45990C3-F8E7-4A96-A181-C8FB98DC1A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55D2D-C738-4B51-AA7C-5CB249B222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6922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6AEAE2-2FF2-40FA-A5FC-8F56A080BD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557F94F-D5D0-4D56-8ECF-102B0A9190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DE7E357-B672-4F4C-8256-81B89F86B6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1A82FE5-DAF0-4B9F-8358-4431A21775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F6BF2-F2E7-488C-915B-05A81F48A407}" type="datetimeFigureOut">
              <a:rPr lang="ru-RU" smtClean="0"/>
              <a:t>12.07.2023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6181B81-7405-401D-8872-FAEC28D042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DF5D1F4-A357-4E2D-9765-AB0A4CCAD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55D2D-C738-4B51-AA7C-5CB249B222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2781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221AB8-E9A0-4D88-BBF9-B344B18853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51D0113-F23C-4E63-A605-7477B1AFD9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41D7EED-4583-4E36-9054-EFA4FB1D9B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1370F98-0071-4D1F-B9B6-C71F4A8684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F6BF2-F2E7-488C-915B-05A81F48A407}" type="datetimeFigureOut">
              <a:rPr lang="ru-RU" smtClean="0"/>
              <a:t>12.07.2023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E88ECCE-F094-4267-9004-89817055D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81B75FF-37C5-48F7-AD63-935E20796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55D2D-C738-4B51-AA7C-5CB249B222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2635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8DCF36-B739-43DD-ADBB-089E19EE73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C1AA48A-4584-4CD3-9714-CC4E93FF37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9E6E429-9587-4F73-8E66-2928FF9E7A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AF6BF2-F2E7-488C-915B-05A81F48A407}" type="datetimeFigureOut">
              <a:rPr lang="ru-RU" smtClean="0"/>
              <a:t>12.07.2023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2C3BEA5-80B4-4E0D-8E31-78AE42CD98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06DEEC2-24C1-41A2-9052-3944AD2131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555D2D-C738-4B51-AA7C-5CB249B222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3726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C43BD7BD-6AF2-450F-9FA8-CB2E49EDCAC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3606" y="167046"/>
            <a:ext cx="7430608" cy="6512905"/>
          </a:xfr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4B11247A-C229-4B39-BA36-18D0987556FF}"/>
              </a:ext>
            </a:extLst>
          </p:cNvPr>
          <p:cNvSpPr/>
          <p:nvPr/>
        </p:nvSpPr>
        <p:spPr>
          <a:xfrm>
            <a:off x="3187083" y="497150"/>
            <a:ext cx="5992428" cy="118073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BC75D53-193C-4B2A-8C48-EBE169DB86B7}"/>
              </a:ext>
            </a:extLst>
          </p:cNvPr>
          <p:cNvSpPr txBox="1"/>
          <p:nvPr/>
        </p:nvSpPr>
        <p:spPr>
          <a:xfrm>
            <a:off x="5149048" y="603523"/>
            <a:ext cx="57616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FF0000"/>
                </a:solidFill>
                <a:latin typeface="Arial Black" panose="020B0A04020102020204" pitchFamily="34" charset="0"/>
              </a:rPr>
              <a:t>ОСТОРОЖНО!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252A522-85ED-4877-B78C-CC0A13ECA68A}"/>
              </a:ext>
            </a:extLst>
          </p:cNvPr>
          <p:cNvSpPr txBox="1"/>
          <p:nvPr/>
        </p:nvSpPr>
        <p:spPr>
          <a:xfrm>
            <a:off x="4009007" y="902849"/>
            <a:ext cx="482427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latin typeface="Arial Black" panose="020B0A04020102020204" pitchFamily="34" charset="0"/>
              </a:rPr>
              <a:t>ТЕЛЕФОННЫЕ МОШЕННИКИ!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DD25C0E-9A85-4FDC-B612-5198DD2BE50A}"/>
              </a:ext>
            </a:extLst>
          </p:cNvPr>
          <p:cNvSpPr txBox="1"/>
          <p:nvPr/>
        </p:nvSpPr>
        <p:spPr>
          <a:xfrm>
            <a:off x="4337484" y="1272181"/>
            <a:ext cx="36028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Arial Black" panose="020B0A04020102020204" pitchFamily="34" charset="0"/>
              </a:rPr>
              <a:t>НЕ ДАЙ СЕБЯ </a:t>
            </a:r>
            <a:r>
              <a:rPr lang="ru-RU" dirty="0">
                <a:solidFill>
                  <a:srgbClr val="FF0000"/>
                </a:solidFill>
                <a:latin typeface="Arial Black" panose="020B0A04020102020204" pitchFamily="34" charset="0"/>
              </a:rPr>
              <a:t>ОБМАНУТЬ!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C9A8805D-73B3-4513-8524-0DBE80E7DB2F}"/>
              </a:ext>
            </a:extLst>
          </p:cNvPr>
          <p:cNvSpPr/>
          <p:nvPr/>
        </p:nvSpPr>
        <p:spPr>
          <a:xfrm>
            <a:off x="2814221" y="5779364"/>
            <a:ext cx="1968624" cy="7044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F684415-3A15-492B-AA2F-8ACC94BDCAA5}"/>
              </a:ext>
            </a:extLst>
          </p:cNvPr>
          <p:cNvSpPr txBox="1"/>
          <p:nvPr/>
        </p:nvSpPr>
        <p:spPr>
          <a:xfrm>
            <a:off x="2919643" y="5820972"/>
            <a:ext cx="17577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srgbClr val="FF0000"/>
                </a:solidFill>
                <a:latin typeface="Arial Black" panose="020B0A04020102020204" pitchFamily="34" charset="0"/>
              </a:rPr>
              <a:t>Родственник в беде</a:t>
            </a: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06ACA6F8-3161-46FD-B040-C7906F5CC1DC}"/>
              </a:ext>
            </a:extLst>
          </p:cNvPr>
          <p:cNvSpPr/>
          <p:nvPr/>
        </p:nvSpPr>
        <p:spPr>
          <a:xfrm>
            <a:off x="5149046" y="5779364"/>
            <a:ext cx="1968624" cy="7044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3F79A41-9294-4AAB-9262-A86A6189EB03}"/>
              </a:ext>
            </a:extLst>
          </p:cNvPr>
          <p:cNvSpPr txBox="1"/>
          <p:nvPr/>
        </p:nvSpPr>
        <p:spPr>
          <a:xfrm>
            <a:off x="5273336" y="5820972"/>
            <a:ext cx="17222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srgbClr val="FF0000"/>
                </a:solidFill>
                <a:latin typeface="Arial Black" panose="020B0A04020102020204" pitchFamily="34" charset="0"/>
              </a:rPr>
              <a:t>Вы выиграли приз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860FAD6E-5D22-4DBC-9893-64DFA4CBDF97}"/>
              </a:ext>
            </a:extLst>
          </p:cNvPr>
          <p:cNvSpPr/>
          <p:nvPr/>
        </p:nvSpPr>
        <p:spPr>
          <a:xfrm>
            <a:off x="7483872" y="5779364"/>
            <a:ext cx="1968624" cy="71026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48F0B09-D511-4637-A143-5146240DECF7}"/>
              </a:ext>
            </a:extLst>
          </p:cNvPr>
          <p:cNvSpPr txBox="1"/>
          <p:nvPr/>
        </p:nvSpPr>
        <p:spPr>
          <a:xfrm>
            <a:off x="7479063" y="5716097"/>
            <a:ext cx="22275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srgbClr val="FF0000"/>
                </a:solidFill>
                <a:latin typeface="Arial Black" panose="020B0A04020102020204" pitchFamily="34" charset="0"/>
              </a:rPr>
              <a:t>Банковская карта заблокирована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42E5CC6C-A477-4CE7-94BD-9D07181CA6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9188" y="5561667"/>
            <a:ext cx="1962935" cy="110338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1F53293-2CC6-4592-B2A0-53ACCF8618F1}"/>
              </a:ext>
            </a:extLst>
          </p:cNvPr>
          <p:cNvSpPr txBox="1"/>
          <p:nvPr/>
        </p:nvSpPr>
        <p:spPr>
          <a:xfrm>
            <a:off x="10361213" y="4930236"/>
            <a:ext cx="15802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/>
              <a:t>Прокуратура Ленинского АО г. Тюмени</a:t>
            </a:r>
          </a:p>
        </p:txBody>
      </p:sp>
    </p:spTree>
    <p:extLst>
      <p:ext uri="{BB962C8B-B14F-4D97-AF65-F5344CB8AC3E}">
        <p14:creationId xmlns:p14="http://schemas.microsoft.com/office/powerpoint/2010/main" val="54076953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25</Words>
  <Application>Microsoft Office PowerPoint</Application>
  <PresentationFormat>Широкоэкранный</PresentationFormat>
  <Paragraphs>7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Calibri Light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Гарбуз Любовь Владимировна</dc:creator>
  <cp:lastModifiedBy>Гарбуз Любовь Владимировна</cp:lastModifiedBy>
  <cp:revision>3</cp:revision>
  <dcterms:created xsi:type="dcterms:W3CDTF">2023-07-12T10:21:08Z</dcterms:created>
  <dcterms:modified xsi:type="dcterms:W3CDTF">2023-07-12T11:39:42Z</dcterms:modified>
</cp:coreProperties>
</file>