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880DF5-F540-4B10-8A76-AB64C4B19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315AB0-6EC4-4442-87CE-94993C0922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5A3E62-ED4D-4153-9D83-E7E9A62B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FB1F-1703-441E-AF02-2776DE3D507C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2B6654-0520-46B4-A8BA-877D787A2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907CCB-E201-490D-AF34-63F7CA0C1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3599-2ED8-49BB-A5B4-8C49C80F8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768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F6F8A6-A87C-4A55-A4E3-7518A912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066741-F108-4F14-98F1-15EAD0B65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1E09E0-FE7C-4951-87C0-63DB28F69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FB1F-1703-441E-AF02-2776DE3D507C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0A86D1-2C3D-4AF6-A431-18ED4619A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A59D22-1A64-422E-8C2C-5BB5C30EF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3599-2ED8-49BB-A5B4-8C49C80F8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09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42F08-2891-4907-92D9-0E870C6B5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68D792-DC4B-4ECC-A0C6-75B22A497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3242CC-79E7-45F9-8D2F-169427B7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FB1F-1703-441E-AF02-2776DE3D507C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30A065-F40D-4CF1-8D76-C92700B91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C29321-1D22-45F4-B730-A2A930826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3599-2ED8-49BB-A5B4-8C49C80F8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756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5F09C-432C-423B-96F3-1565AFDE1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D9CC91-ECD0-4A09-B574-3C45A2BC62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95D8A1-0F15-4901-9110-92F39FD51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D866C9-C992-4F25-AD4A-F52E66D73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FB1F-1703-441E-AF02-2776DE3D507C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028D8C-F0E0-4DDA-9E6A-E827F25F6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D6EFC2-B3EC-4500-9F75-51543046F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3599-2ED8-49BB-A5B4-8C49C80F8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380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CB06D-CC87-426E-BC80-65BAA105D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168CA2-691C-4E97-9571-A85F1397E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93FA3A-4E59-4F48-8D55-B5F85AF8C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112E384-09C8-4181-AFC5-75A51B81CF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7A2BDFD-C5D2-49DA-9F35-77266B12F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9C4E8AA-95AD-45C3-9F28-9B09870C8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FB1F-1703-441E-AF02-2776DE3D507C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B4BC622-B92D-411A-83C9-E4337D61E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2B15240-68BC-4F81-BFB4-41994C41D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3599-2ED8-49BB-A5B4-8C49C80F8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674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5EA953-B880-45EC-9003-51C3391A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F83156F-69F8-4321-A285-1191E8551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FB1F-1703-441E-AF02-2776DE3D507C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F318752-A183-449F-8527-8044A789A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7E9D70-29F2-4D79-BEDA-298A0129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3599-2ED8-49BB-A5B4-8C49C80F8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660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AA8B1C4-F69C-4630-8E1D-6DCAD346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FB1F-1703-441E-AF02-2776DE3D507C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1C44A57-2B7D-4A35-B9FB-71C96D385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EC1AAE-F56D-471A-8A8E-B13A32F47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3599-2ED8-49BB-A5B4-8C49C80F8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05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930467-7F87-4B32-8919-6B85C9787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307539-AE4A-4C74-8037-41C89FE94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DFF1E5-DD93-461F-B886-C4243DAED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FCCF80-1596-44F3-9495-ED68F795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FB1F-1703-441E-AF02-2776DE3D507C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E61431-5F3B-4F9B-BF71-6AAA112A3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2532A2-9EA4-47F9-8CD3-4958409AE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3599-2ED8-49BB-A5B4-8C49C80F8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333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E6CC78-C380-445E-88EB-F889CF42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57A5586-3635-4B56-B9F4-6EC0F75450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11066E-4AB9-4230-8F94-A9F97E1DF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835812-7607-4246-9923-7A5401D8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FB1F-1703-441E-AF02-2776DE3D507C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CAF2F0-73F1-420E-9894-52F5A700A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571F9C-AC46-4752-9E22-31DE404E1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3599-2ED8-49BB-A5B4-8C49C80F8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4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9C6BA3-FA3C-4520-AC55-54B87DA81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C6B025-7CE2-4E22-B692-09705BE40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B4BE73-DE60-49E5-837F-777B8BD8E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FB1F-1703-441E-AF02-2776DE3D507C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8F1663-AB46-433F-ABA7-66BAC49B1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59DA4A-4809-4A77-B66A-3067D9C7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3599-2ED8-49BB-A5B4-8C49C80F8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058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5826238-FD1A-437B-8FEB-9CE3B6F180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F6DD41-629C-4798-919D-B970A72D2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0947D9-EA72-47A9-8C05-7866690B7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2FB1F-1703-441E-AF02-2776DE3D507C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188B0F-DBAB-4A15-80CA-A9AE1BFFD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A95E6C-F684-4543-89AF-F6CD50D66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3599-2ED8-49BB-A5B4-8C49C80F8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084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2DC95-F03E-46FA-B30D-35423559A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1E62B3-BB11-4513-B4C1-3F85C6402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790592-8CCF-4C1B-9EBD-A294933A24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2FB1F-1703-441E-AF02-2776DE3D507C}" type="datetimeFigureOut">
              <a:rPr lang="ru-RU" smtClean="0"/>
              <a:t>14.02.2020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608C4A-1E55-4EB0-B5C8-8E3C4CDBD8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03AA5E-1DF8-4FE3-B547-9C6E3DCDAF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43599-2ED8-49BB-A5B4-8C49C80F81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34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B1FDE-E611-4226-AF00-C5F04D2E7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20919C-05AC-4562-9EFC-DA23A4A30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2A0B68-5BB2-41B6-A0A6-D39C63BE7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07" y="204186"/>
            <a:ext cx="11736280" cy="646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772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B1FDE-E611-4226-AF00-C5F04D2E7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20919C-05AC-4562-9EFC-DA23A4A30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5E34B2-4952-4612-8A0D-9A7FC7B18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29" y="221942"/>
            <a:ext cx="11540971" cy="65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0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B1FDE-E611-4226-AF00-C5F04D2E7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20919C-05AC-4562-9EFC-DA23A4A30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967301-EF64-4C95-BD8F-D04517245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85" y="186431"/>
            <a:ext cx="11665260" cy="628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45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B1FDE-E611-4226-AF00-C5F04D2E7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20919C-05AC-4562-9EFC-DA23A4A30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8189B3-F91E-45CC-90B8-FC7A37DA3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08" y="452760"/>
            <a:ext cx="11718525" cy="585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61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B1FDE-E611-4226-AF00-C5F04D2E7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20919C-05AC-4562-9EFC-DA23A4A30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3CFE2F-080F-4A57-935A-28DFDFE4C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2" y="168676"/>
            <a:ext cx="11629746" cy="660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31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B1FDE-E611-4226-AF00-C5F04D2E7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20919C-05AC-4562-9EFC-DA23A4A30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BC6919-B477-446F-BF1C-5BF8EA6D6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4" y="150919"/>
            <a:ext cx="11185864" cy="662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95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B1FDE-E611-4226-AF00-C5F04D2E7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20919C-05AC-4562-9EFC-DA23A4A30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C0D96E-63A7-4E69-AB7F-7FAE33086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116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B1FDE-E611-4226-AF00-C5F04D2E7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20919C-05AC-4562-9EFC-DA23A4A30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F07D86-616E-471D-BAD6-077900A6E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4" y="257452"/>
            <a:ext cx="11611993" cy="626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987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B1FDE-E611-4226-AF00-C5F04D2E7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20919C-05AC-4562-9EFC-DA23A4A30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8DDA09-231D-4099-B586-38C28D0C8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96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B1FDE-E611-4226-AF00-C5F04D2E7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20919C-05AC-4562-9EFC-DA23A4A30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60D247-73B6-4F1F-A5BD-AD778A0DB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26" y="719091"/>
            <a:ext cx="11079332" cy="50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66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0B1FDE-E611-4226-AF00-C5F04D2E7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C20919C-05AC-4562-9EFC-DA23A4A306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3A0864-3D29-4BF4-A009-B0CFE227D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913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019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Леонов Аркадий Дмитриевич</cp:lastModifiedBy>
  <cp:revision>2</cp:revision>
  <cp:lastPrinted>2020-02-14T12:03:37Z</cp:lastPrinted>
  <dcterms:created xsi:type="dcterms:W3CDTF">2020-02-14T08:38:59Z</dcterms:created>
  <dcterms:modified xsi:type="dcterms:W3CDTF">2020-02-14T12:03:38Z</dcterms:modified>
</cp:coreProperties>
</file>