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66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.i.davydova\Desktop\&#1092;&#1072;&#1081;&#1083;&#1099;\&#1057;&#1074;&#1077;&#1076;&#1077;&#1085;&#1080;&#1103;%20&#1085;&#1072;%20&#1089;&#1072;&#1081;&#1090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Сведения о состоянии преступности по отдельным категориям преступлений за</a:t>
            </a:r>
            <a:r>
              <a:rPr lang="ru-RU" baseline="0"/>
              <a:t> июнь</a:t>
            </a:r>
            <a:r>
              <a:rPr lang="ru-RU"/>
              <a:t> 2021 года.</a:t>
            </a:r>
          </a:p>
        </c:rich>
      </c:tx>
      <c:layout>
        <c:manualLayout>
          <c:xMode val="edge"/>
          <c:yMode val="edge"/>
          <c:x val="0.1024025243597797"/>
          <c:y val="4.046865763401196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785524536705638"/>
          <c:y val="0.2387433439829606"/>
          <c:w val="0.45711784511784515"/>
          <c:h val="0.7229179978700746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0279140432121301"/>
          <c:y val="0.14666004587264431"/>
          <c:w val="0.28294343077245221"/>
          <c:h val="0.7984581431825525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84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3FECC4-4DF1-4D08-AE8E-B1B14BB1C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624" y="410673"/>
            <a:ext cx="9038932" cy="609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2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9C23C57-1AA4-4C5E-A3AC-86CC82232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449" y="505573"/>
            <a:ext cx="9039101" cy="584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2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EF2C65C-0E6C-43E1-8630-818212F18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786" y="533605"/>
            <a:ext cx="8952428" cy="579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7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B103B6-1277-4C9D-8C6A-97457CEEB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916" y="884950"/>
            <a:ext cx="11494168" cy="508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4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5D641D8-FCD3-46FA-B901-AC56447248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4084442"/>
              </p:ext>
            </p:extLst>
          </p:nvPr>
        </p:nvGraphicFramePr>
        <p:xfrm>
          <a:off x="1166229" y="590717"/>
          <a:ext cx="10155487" cy="5676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085070-4EF5-4E27-8397-EB90C9CF2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610" y="384028"/>
            <a:ext cx="10591313" cy="632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9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CE509E-7A71-4855-B01E-228D85961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48" y="770021"/>
            <a:ext cx="11873946" cy="543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5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CA1C578-EDB2-4B22-9110-E62877593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57" y="1109942"/>
            <a:ext cx="11343686" cy="463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0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C69FD5-7EE6-4C2C-B241-15BB00692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150" y="190732"/>
            <a:ext cx="11164671" cy="640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3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9A48D95-4D69-46FF-823B-CB4BC93AF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805" y="1064794"/>
            <a:ext cx="10438389" cy="472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F56F25-F59F-433B-BCE9-F1BC6829C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737" y="253548"/>
            <a:ext cx="10569174" cy="635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0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13</Words>
  <Application>Microsoft Office PowerPoint</Application>
  <PresentationFormat>Широкоэкранный</PresentationFormat>
  <Paragraphs>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Давыдова Анна Игоревна</cp:lastModifiedBy>
  <cp:revision>42</cp:revision>
  <cp:lastPrinted>2021-07-30T11:42:37Z</cp:lastPrinted>
  <dcterms:created xsi:type="dcterms:W3CDTF">2020-04-20T08:29:01Z</dcterms:created>
  <dcterms:modified xsi:type="dcterms:W3CDTF">2021-12-13T08:02:29Z</dcterms:modified>
</cp:coreProperties>
</file>