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56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84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52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77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58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5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38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26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88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67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661C0-A6C5-4019-9FF3-70239AE815DE}" type="datetimeFigureOut">
              <a:rPr lang="ru-RU" smtClean="0"/>
              <a:t>22.08.2019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E931A-7CDC-4FD3-8088-89AFDF2F9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9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698"/>
            <a:ext cx="9144000" cy="6206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ОТКАЖИСЬ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ОТ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НАРКОТИКОВ</a:t>
            </a:r>
            <a:r>
              <a:rPr lang="ru-RU" sz="4800" b="1" dirty="0" smtClean="0"/>
              <a:t>!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2677" y="1018754"/>
            <a:ext cx="3456384" cy="288032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2700" b="1" dirty="0" smtClean="0">
                <a:latin typeface="Times New Roman" pitchFamily="18" charset="0"/>
                <a:cs typeface="Times New Roman" pitchFamily="18" charset="0"/>
              </a:rPr>
              <a:t>20 </a:t>
            </a:r>
          </a:p>
          <a:p>
            <a:pPr marL="0" indent="0">
              <a:lnSpc>
                <a:spcPts val="3500"/>
              </a:lnSpc>
              <a:buNone/>
            </a:pPr>
            <a:r>
              <a:rPr lang="ru-RU" sz="22700" b="1" dirty="0" smtClean="0">
                <a:latin typeface="Times New Roman" pitchFamily="18" charset="0"/>
                <a:cs typeface="Times New Roman" pitchFamily="18" charset="0"/>
              </a:rPr>
              <a:t>лет </a:t>
            </a:r>
          </a:p>
          <a:p>
            <a:pPr marL="0" indent="0">
              <a:lnSpc>
                <a:spcPts val="3500"/>
              </a:lnSpc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лишения свободы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производство,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сбыт, пересылку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наркотических средств, психотропных веществ или их аналогов (ст. 228.1 УК РФ) предусмотрено наказание в виде лишения свободы на срок до 20 лет со штрафом до 1 миллиона рублей.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91473" y="648386"/>
            <a:ext cx="3366120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400"/>
              </a:lnSpc>
            </a:pPr>
            <a:r>
              <a:rPr lang="ru-RU" dirty="0" smtClean="0"/>
              <a:t>До </a:t>
            </a:r>
            <a:r>
              <a:rPr lang="ru-RU" sz="6000" b="1" dirty="0" smtClean="0"/>
              <a:t>15 лет </a:t>
            </a:r>
            <a:r>
              <a:rPr lang="ru-RU" sz="4000" dirty="0" smtClean="0"/>
              <a:t>лишения свободы </a:t>
            </a:r>
          </a:p>
          <a:p>
            <a:r>
              <a:rPr lang="ru-RU" dirty="0" smtClean="0"/>
              <a:t>Наказание за склонение к потреблению наркотических средств (ст. 230 УК РФ). Под склонением подразумевается даже устное предложение попробовать наркотик.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768" y="4783650"/>
            <a:ext cx="8981728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ВЫБИРАЙ ЗДОРОВОЕ БУДУЩЕЕ!</a:t>
            </a:r>
            <a:endParaRPr lang="ru-RU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167" y="1997764"/>
            <a:ext cx="28803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dirty="0" smtClean="0"/>
              <a:t>До </a:t>
            </a:r>
            <a:r>
              <a:rPr lang="ru-RU" sz="3600" b="1" dirty="0" smtClean="0"/>
              <a:t>8 лет </a:t>
            </a:r>
          </a:p>
          <a:p>
            <a:pPr>
              <a:lnSpc>
                <a:spcPts val="2800"/>
              </a:lnSpc>
            </a:pPr>
            <a:r>
              <a:rPr lang="ru-RU" sz="2800" dirty="0" smtClean="0"/>
              <a:t>лишения свободы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355" y="810641"/>
            <a:ext cx="1666268" cy="116096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1904" y="2989436"/>
            <a:ext cx="29057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Наказание за незаконное культивирование растений, содержащих наркотические средства или психотропные вещества либо их </a:t>
            </a:r>
            <a:r>
              <a:rPr lang="ru-RU" sz="1200" dirty="0" err="1" smtClean="0"/>
              <a:t>прекурсоры</a:t>
            </a:r>
            <a:r>
              <a:rPr lang="ru-RU" sz="1200" dirty="0" smtClean="0"/>
              <a:t> (ст. 231 УК РФ).</a:t>
            </a:r>
            <a:endParaRPr lang="ru-RU" sz="1200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1808206" y="2889002"/>
            <a:ext cx="226057" cy="14904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903497" y="1755581"/>
            <a:ext cx="182989" cy="21602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8820472" y="2649637"/>
            <a:ext cx="144016" cy="23936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39" y="5510506"/>
            <a:ext cx="1318389" cy="880064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2259632" y="3710763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smtClean="0"/>
              <a:t>Незаконные приобретение, хранение, перевозка, изготовление, переработка наркотических </a:t>
            </a:r>
            <a:r>
              <a:rPr lang="ru-RU" sz="1200" dirty="0" smtClean="0"/>
              <a:t>средств </a:t>
            </a:r>
            <a:r>
              <a:rPr lang="ru-RU" sz="1400" dirty="0" smtClean="0"/>
              <a:t>(ст.228 УК РФ)</a:t>
            </a:r>
            <a:endParaRPr lang="ru-RU" sz="1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227848" y="3972373"/>
            <a:ext cx="571727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300"/>
              </a:lnSpc>
            </a:pPr>
            <a:r>
              <a:rPr lang="ru-RU" dirty="0" smtClean="0"/>
              <a:t>Наказываются аналогично </a:t>
            </a:r>
            <a:r>
              <a:rPr lang="ru-RU" dirty="0" smtClean="0"/>
              <a:t>со штрафом в размере до</a:t>
            </a:r>
          </a:p>
          <a:p>
            <a:pPr>
              <a:lnSpc>
                <a:spcPts val="3300"/>
              </a:lnSpc>
            </a:pPr>
            <a:r>
              <a:rPr lang="ru-RU" sz="4000" b="1" dirty="0" smtClean="0"/>
              <a:t>500 000 </a:t>
            </a:r>
            <a:r>
              <a:rPr lang="ru-RU" b="1" dirty="0" smtClean="0"/>
              <a:t>рублей</a:t>
            </a:r>
            <a:endParaRPr lang="ru-RU" b="1" dirty="0"/>
          </a:p>
        </p:txBody>
      </p:sp>
      <p:sp>
        <p:nvSpPr>
          <p:cNvPr id="21" name="Минус 20"/>
          <p:cNvSpPr/>
          <p:nvPr/>
        </p:nvSpPr>
        <p:spPr>
          <a:xfrm>
            <a:off x="2078977" y="3659099"/>
            <a:ext cx="4240503" cy="45719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множение 21"/>
          <p:cNvSpPr/>
          <p:nvPr/>
        </p:nvSpPr>
        <p:spPr>
          <a:xfrm>
            <a:off x="1057724" y="3985690"/>
            <a:ext cx="550607" cy="586590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3" name="Умножение 22"/>
          <p:cNvSpPr/>
          <p:nvPr/>
        </p:nvSpPr>
        <p:spPr>
          <a:xfrm>
            <a:off x="7352393" y="3989926"/>
            <a:ext cx="621819" cy="586590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078977" y="5594800"/>
            <a:ext cx="5332453" cy="502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ru-RU" sz="1600" dirty="0" smtClean="0"/>
              <a:t>Сообщи, где торгуют </a:t>
            </a:r>
            <a:r>
              <a:rPr lang="ru-RU" sz="1600" dirty="0" smtClean="0"/>
              <a:t>смертью, </a:t>
            </a:r>
            <a:r>
              <a:rPr lang="ru-RU" sz="1600" dirty="0" smtClean="0"/>
              <a:t>располагаются притоны </a:t>
            </a:r>
          </a:p>
          <a:p>
            <a:pPr>
              <a:lnSpc>
                <a:spcPts val="1600"/>
              </a:lnSpc>
            </a:pPr>
            <a:r>
              <a:rPr lang="ru-RU" sz="1600" dirty="0" smtClean="0"/>
              <a:t>и собираются наркоманы </a:t>
            </a:r>
            <a:endParaRPr lang="ru-RU" sz="1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278745" y="5522985"/>
            <a:ext cx="17577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33-73-54</a:t>
            </a:r>
          </a:p>
          <a:p>
            <a:r>
              <a:rPr lang="ru-RU" dirty="0" smtClean="0"/>
              <a:t>(анонимно)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059832" y="6581001"/>
            <a:ext cx="640915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/>
              <a:t>Прокуратура Ингодинского района г. Читы </a:t>
            </a:r>
            <a:endParaRPr lang="ru-RU" sz="1200" b="1" dirty="0"/>
          </a:p>
        </p:txBody>
      </p:sp>
      <p:sp>
        <p:nvSpPr>
          <p:cNvPr id="9" name="Минус 8"/>
          <p:cNvSpPr/>
          <p:nvPr/>
        </p:nvSpPr>
        <p:spPr>
          <a:xfrm>
            <a:off x="-4745575" y="6332807"/>
            <a:ext cx="19298144" cy="41168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468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155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ОТКАЖИСЬ ОТ НАРКОТИКОВ!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14</cp:revision>
  <cp:lastPrinted>2019-08-07T08:50:16Z</cp:lastPrinted>
  <dcterms:created xsi:type="dcterms:W3CDTF">2019-07-18T00:08:29Z</dcterms:created>
  <dcterms:modified xsi:type="dcterms:W3CDTF">2019-08-22T01:29:18Z</dcterms:modified>
</cp:coreProperties>
</file>