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0" d="100"/>
          <a:sy n="80" d="100"/>
        </p:scale>
        <p:origin x="5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E417D3-1FDD-45C8-B7DE-4FDB8A5682CF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B5D580-95AE-40EA-A4E0-6449AB7E7377}">
      <dgm:prSet phldrT="[Текст]" custT="1"/>
      <dgm:spPr/>
      <dgm:t>
        <a:bodyPr/>
        <a:lstStyle/>
        <a:p>
          <a:pPr algn="ctr"/>
          <a:r>
            <a:rPr lang="ru-RU" sz="1400" dirty="0" smtClean="0"/>
            <a:t>Материальные</a:t>
          </a:r>
          <a:endParaRPr lang="ru-RU" sz="1400" dirty="0"/>
        </a:p>
      </dgm:t>
    </dgm:pt>
    <dgm:pt modelId="{F9E0BFCB-300D-44CD-B242-0C3A66F8450C}" type="parTrans" cxnId="{833A2077-0AF2-47B3-85C9-8F05BEADC121}">
      <dgm:prSet/>
      <dgm:spPr/>
      <dgm:t>
        <a:bodyPr/>
        <a:lstStyle/>
        <a:p>
          <a:pPr algn="ctr"/>
          <a:endParaRPr lang="ru-RU"/>
        </a:p>
      </dgm:t>
    </dgm:pt>
    <dgm:pt modelId="{05BFC898-F75A-4F83-9E95-FF7BCAC31807}" type="sibTrans" cxnId="{833A2077-0AF2-47B3-85C9-8F05BEADC121}">
      <dgm:prSet/>
      <dgm:spPr/>
      <dgm:t>
        <a:bodyPr/>
        <a:lstStyle/>
        <a:p>
          <a:pPr algn="ctr"/>
          <a:endParaRPr lang="ru-RU"/>
        </a:p>
      </dgm:t>
    </dgm:pt>
    <dgm:pt modelId="{352505B8-D7B6-40D4-811B-F07DE8843984}">
      <dgm:prSet phldrT="[Текст]" custT="1"/>
      <dgm:spPr/>
      <dgm:t>
        <a:bodyPr/>
        <a:lstStyle/>
        <a:p>
          <a:pPr algn="ctr"/>
          <a:r>
            <a:rPr lang="ru-RU" sz="900" b="0" i="0" u="none" dirty="0" smtClean="0"/>
            <a:t>Единовременная материальная помощь членам семьи погибших (умерших) мобилизованных  в размере 1 000,0 тыс. рублей в равных долях</a:t>
          </a:r>
          <a:br>
            <a:rPr lang="ru-RU" sz="900" b="0" i="0" u="none" dirty="0" smtClean="0"/>
          </a:br>
          <a:r>
            <a:rPr lang="ru-RU" sz="900" b="0" i="0" u="none" dirty="0" smtClean="0"/>
            <a:t>Указ Главы Республики Калмыкия от 28.06.2022 N 125 (ред. от 07.03.2023) "О дополнительных социальных гарантиях отдельным категориям военнослужащих"</a:t>
          </a:r>
          <a:endParaRPr lang="ru-RU" sz="900" dirty="0"/>
        </a:p>
      </dgm:t>
    </dgm:pt>
    <dgm:pt modelId="{D6E3121D-5759-4E98-BA94-61204AC2C400}" type="parTrans" cxnId="{1B81F691-791B-463A-B421-29706B8FA2D8}">
      <dgm:prSet/>
      <dgm:spPr/>
      <dgm:t>
        <a:bodyPr/>
        <a:lstStyle/>
        <a:p>
          <a:pPr algn="ctr"/>
          <a:endParaRPr lang="ru-RU"/>
        </a:p>
      </dgm:t>
    </dgm:pt>
    <dgm:pt modelId="{6CB5EF95-6D64-4189-9E3A-67C127D04D4D}" type="sibTrans" cxnId="{1B81F691-791B-463A-B421-29706B8FA2D8}">
      <dgm:prSet/>
      <dgm:spPr/>
      <dgm:t>
        <a:bodyPr/>
        <a:lstStyle/>
        <a:p>
          <a:pPr algn="ctr"/>
          <a:endParaRPr lang="ru-RU"/>
        </a:p>
      </dgm:t>
    </dgm:pt>
    <dgm:pt modelId="{182FF657-BCD9-4297-A2FE-9424824CA539}">
      <dgm:prSet phldrT="[Текст]" custT="1"/>
      <dgm:spPr/>
      <dgm:t>
        <a:bodyPr/>
        <a:lstStyle/>
        <a:p>
          <a:pPr algn="ctr"/>
          <a:r>
            <a:rPr lang="ru-RU" sz="900" b="0" i="0" u="none" dirty="0" smtClean="0"/>
            <a:t>Ежемесячная денежная выплата в размере 30 процентов стоимости оплаты коммунальных услуг в пределах нормативов потребления коммунальных услуг, утвержденных уполномоченным органом исполнительной власти Республики Калмыкия, а проживающим в домах, не имеющих центрального отопления, - топлива, приобретаемого в пределах норм, установленных для продажи населению, и транспортных услуг для доставки этого топлива. Ежемесячная денежная выплата предоставляется отдельным категориям граждан, проживающим в жилых помещениях независимо от вида жилищного фонда, а также их супругам, несовершеннолетним детям и (или) детям старше 18 лет, ставшим инвалидами до достижения ими возраста 18 лет, ними проживающим</a:t>
          </a:r>
          <a:endParaRPr lang="ru-RU" sz="900" dirty="0"/>
        </a:p>
      </dgm:t>
    </dgm:pt>
    <dgm:pt modelId="{20973AA0-E903-4F38-9EB0-3EDE065A61E2}" type="parTrans" cxnId="{A10F509D-256E-4C98-97C7-C029FB79C141}">
      <dgm:prSet/>
      <dgm:spPr/>
      <dgm:t>
        <a:bodyPr/>
        <a:lstStyle/>
        <a:p>
          <a:pPr algn="ctr"/>
          <a:endParaRPr lang="ru-RU"/>
        </a:p>
      </dgm:t>
    </dgm:pt>
    <dgm:pt modelId="{6157E498-BB0F-47D9-BA1B-CA454BB85417}" type="sibTrans" cxnId="{A10F509D-256E-4C98-97C7-C029FB79C141}">
      <dgm:prSet/>
      <dgm:spPr/>
      <dgm:t>
        <a:bodyPr/>
        <a:lstStyle/>
        <a:p>
          <a:pPr algn="ctr"/>
          <a:endParaRPr lang="ru-RU"/>
        </a:p>
      </dgm:t>
    </dgm:pt>
    <dgm:pt modelId="{35D1590B-8699-4561-8589-8255B27B5940}">
      <dgm:prSet phldrT="[Текст]" custT="1"/>
      <dgm:spPr/>
      <dgm:t>
        <a:bodyPr/>
        <a:lstStyle/>
        <a:p>
          <a:pPr algn="ctr"/>
          <a:r>
            <a:rPr lang="ru-RU" sz="900" b="0" i="0" u="none" dirty="0" smtClean="0"/>
            <a:t>Ежемесячная денежная выплата на питание (обеды) на каждого учащегося общеобразовательной организации в Республике Калмыкия в размере 1200 рублей (за исключением учащихся, обеспеченных бесплатным питанием в образовательной организации);</a:t>
          </a:r>
          <a:br>
            <a:rPr lang="ru-RU" sz="900" b="0" i="0" u="none" dirty="0" smtClean="0"/>
          </a:br>
          <a:r>
            <a:rPr lang="ru-RU" sz="900" b="0" i="0" u="none" dirty="0" smtClean="0"/>
            <a:t>Закон Республики Калмыкия от 11.10.2022 N 246-VI-З "О дополнительных мерах социальной поддержки отдельных категорий граждан" (принят Постановлением Народного Хурала (Парламента) РК от 11.10.2022 N 641-VI)</a:t>
          </a:r>
          <a:endParaRPr lang="ru-RU" sz="900" dirty="0"/>
        </a:p>
      </dgm:t>
    </dgm:pt>
    <dgm:pt modelId="{C61FDE05-135B-410C-A023-50583684F8F1}" type="parTrans" cxnId="{162BB908-0F7C-4DB0-955E-B21C8E5E8C94}">
      <dgm:prSet/>
      <dgm:spPr/>
      <dgm:t>
        <a:bodyPr/>
        <a:lstStyle/>
        <a:p>
          <a:pPr algn="ctr"/>
          <a:endParaRPr lang="ru-RU"/>
        </a:p>
      </dgm:t>
    </dgm:pt>
    <dgm:pt modelId="{4D5D0EAA-C625-43CE-B3A8-F91600D71584}" type="sibTrans" cxnId="{162BB908-0F7C-4DB0-955E-B21C8E5E8C94}">
      <dgm:prSet/>
      <dgm:spPr/>
      <dgm:t>
        <a:bodyPr/>
        <a:lstStyle/>
        <a:p>
          <a:pPr algn="ctr"/>
          <a:endParaRPr lang="ru-RU"/>
        </a:p>
      </dgm:t>
    </dgm:pt>
    <dgm:pt modelId="{130BBBCB-7B8D-421A-A062-8902B1A60FAA}">
      <dgm:prSet phldrT="[Текст]" custT="1"/>
      <dgm:spPr/>
      <dgm:t>
        <a:bodyPr/>
        <a:lstStyle/>
        <a:p>
          <a:pPr algn="ctr"/>
          <a:r>
            <a:rPr lang="ru-RU" sz="1400" dirty="0" smtClean="0"/>
            <a:t>Нематериальные</a:t>
          </a:r>
          <a:endParaRPr lang="ru-RU" sz="1400" dirty="0"/>
        </a:p>
      </dgm:t>
    </dgm:pt>
    <dgm:pt modelId="{4796505B-9B7D-4357-9BFF-2E51A3ED8347}" type="parTrans" cxnId="{2DAED016-BAB0-4DBF-96E6-A559B92F400B}">
      <dgm:prSet/>
      <dgm:spPr/>
      <dgm:t>
        <a:bodyPr/>
        <a:lstStyle/>
        <a:p>
          <a:pPr algn="ctr"/>
          <a:endParaRPr lang="ru-RU"/>
        </a:p>
      </dgm:t>
    </dgm:pt>
    <dgm:pt modelId="{89ECFFB2-4874-46E0-8F29-9F526CEEBF9D}" type="sibTrans" cxnId="{2DAED016-BAB0-4DBF-96E6-A559B92F400B}">
      <dgm:prSet/>
      <dgm:spPr/>
      <dgm:t>
        <a:bodyPr/>
        <a:lstStyle/>
        <a:p>
          <a:pPr algn="ctr"/>
          <a:endParaRPr lang="ru-RU"/>
        </a:p>
      </dgm:t>
    </dgm:pt>
    <dgm:pt modelId="{F9CAB139-20DF-472F-ACC3-8E36CB109763}">
      <dgm:prSet phldrT="[Текст]" custT="1"/>
      <dgm:spPr/>
      <dgm:t>
        <a:bodyPr/>
        <a:lstStyle/>
        <a:p>
          <a:pPr algn="ctr"/>
          <a:r>
            <a:rPr lang="ru-RU" sz="900" b="0" i="0" u="none" dirty="0" smtClean="0"/>
            <a:t>Первоочередной прием детей в дошкольные образовательные организации;</a:t>
          </a:r>
          <a:br>
            <a:rPr lang="ru-RU" sz="900" b="0" i="0" u="none" dirty="0" smtClean="0"/>
          </a:br>
          <a:r>
            <a:rPr lang="ru-RU" sz="900" b="0" i="0" u="none" dirty="0" smtClean="0"/>
            <a:t>Закон Республики Калмыкия от 11.10.2022 N 246-VI-З "О дополнительных мерах социальной поддержки отдельных категорий граждан" (принят Постановлением Народного Хурала (Парламента) РК от 11.10.2022 N 641-VI)</a:t>
          </a:r>
          <a:endParaRPr lang="ru-RU" sz="900" dirty="0"/>
        </a:p>
      </dgm:t>
    </dgm:pt>
    <dgm:pt modelId="{DB2AA989-4EBA-4C3B-808B-86BD26933AD4}" type="parTrans" cxnId="{C26A1DE8-0B7C-4CAC-A0AF-66F70BB3AA8A}">
      <dgm:prSet/>
      <dgm:spPr/>
      <dgm:t>
        <a:bodyPr/>
        <a:lstStyle/>
        <a:p>
          <a:pPr algn="ctr"/>
          <a:endParaRPr lang="ru-RU"/>
        </a:p>
      </dgm:t>
    </dgm:pt>
    <dgm:pt modelId="{8F9D692E-388B-4479-AA95-2EA854D1BA9E}" type="sibTrans" cxnId="{C26A1DE8-0B7C-4CAC-A0AF-66F70BB3AA8A}">
      <dgm:prSet/>
      <dgm:spPr/>
      <dgm:t>
        <a:bodyPr/>
        <a:lstStyle/>
        <a:p>
          <a:pPr algn="ctr"/>
          <a:endParaRPr lang="ru-RU"/>
        </a:p>
      </dgm:t>
    </dgm:pt>
    <dgm:pt modelId="{B278DEE1-E507-4444-A9F7-748EF55EA60C}">
      <dgm:prSet phldrT="[Текст]" custT="1"/>
      <dgm:spPr/>
      <dgm:t>
        <a:bodyPr/>
        <a:lstStyle/>
        <a:p>
          <a:pPr algn="ctr"/>
          <a:r>
            <a:rPr lang="ru-RU" sz="900" b="0" i="0" u="none" dirty="0" smtClean="0"/>
            <a:t>Бесплатное посещение детьми кружков, секций в государственных образовательных организациях дополнительного образования</a:t>
          </a:r>
          <a:br>
            <a:rPr lang="ru-RU" sz="900" b="0" i="0" u="none" dirty="0" smtClean="0"/>
          </a:br>
          <a:r>
            <a:rPr lang="ru-RU" sz="900" b="0" i="0" u="none" dirty="0" smtClean="0"/>
            <a:t>Закон Республики Калмыкия от 11.10.2022 N 246-VI-З "О дополнительных мерах социальной поддержки отдельных категорий граждан" (принят Постановлением Народного Хурала (Парламента) РК от 11.10.2022 N 641-VI)</a:t>
          </a:r>
          <a:endParaRPr lang="ru-RU" sz="900" dirty="0"/>
        </a:p>
      </dgm:t>
    </dgm:pt>
    <dgm:pt modelId="{75AAF52B-08F9-4801-98FC-37EBE46F3F30}" type="parTrans" cxnId="{BBD29565-D74B-4F2F-BCA0-6C6169E1BFBE}">
      <dgm:prSet/>
      <dgm:spPr/>
      <dgm:t>
        <a:bodyPr/>
        <a:lstStyle/>
        <a:p>
          <a:pPr algn="ctr"/>
          <a:endParaRPr lang="ru-RU"/>
        </a:p>
      </dgm:t>
    </dgm:pt>
    <dgm:pt modelId="{34DF2D9F-AE23-414D-98ED-8A2135FFD16F}" type="sibTrans" cxnId="{BBD29565-D74B-4F2F-BCA0-6C6169E1BFBE}">
      <dgm:prSet/>
      <dgm:spPr/>
      <dgm:t>
        <a:bodyPr/>
        <a:lstStyle/>
        <a:p>
          <a:pPr algn="ctr"/>
          <a:endParaRPr lang="ru-RU"/>
        </a:p>
      </dgm:t>
    </dgm:pt>
    <dgm:pt modelId="{F217E4EF-4060-4E4A-92BE-19170963D751}">
      <dgm:prSet phldrT="[Текст]" custT="1"/>
      <dgm:spPr/>
      <dgm:t>
        <a:bodyPr/>
        <a:lstStyle/>
        <a:p>
          <a:pPr algn="ctr"/>
          <a:r>
            <a:rPr lang="ru-RU" sz="900" b="0" i="0" u="none" dirty="0" smtClean="0"/>
            <a:t>Первоочередное получение путевок детям для отдыха и оздоровления</a:t>
          </a:r>
          <a:br>
            <a:rPr lang="ru-RU" sz="900" b="0" i="0" u="none" dirty="0" smtClean="0"/>
          </a:br>
          <a:r>
            <a:rPr lang="ru-RU" sz="900" b="0" i="0" u="none" dirty="0" smtClean="0"/>
            <a:t>Закон Республики Калмыкия от 11.10.2022 N 246-VI-З "О дополнительных мерах социальной поддержки отдельных категорий граждан" (принят Постановлением Народного Хурала (Парламента) РК от 11.10.2022 N 641-VI)</a:t>
          </a:r>
          <a:endParaRPr lang="ru-RU" sz="900" dirty="0"/>
        </a:p>
      </dgm:t>
    </dgm:pt>
    <dgm:pt modelId="{765B687A-929B-4AC3-A521-DFC0FA2830D6}" type="parTrans" cxnId="{BAD7B81E-FB47-4F32-9C4D-17FAE7290601}">
      <dgm:prSet/>
      <dgm:spPr/>
      <dgm:t>
        <a:bodyPr/>
        <a:lstStyle/>
        <a:p>
          <a:pPr algn="ctr"/>
          <a:endParaRPr lang="ru-RU"/>
        </a:p>
      </dgm:t>
    </dgm:pt>
    <dgm:pt modelId="{1E3B11C4-8308-487A-A8D9-67CD61EB5B06}" type="sibTrans" cxnId="{BAD7B81E-FB47-4F32-9C4D-17FAE7290601}">
      <dgm:prSet/>
      <dgm:spPr/>
      <dgm:t>
        <a:bodyPr/>
        <a:lstStyle/>
        <a:p>
          <a:pPr algn="ctr"/>
          <a:endParaRPr lang="ru-RU"/>
        </a:p>
      </dgm:t>
    </dgm:pt>
    <dgm:pt modelId="{015A3600-7E05-434C-8F34-CD8DB73C64D1}" type="pres">
      <dgm:prSet presAssocID="{2DE417D3-1FDD-45C8-B7DE-4FDB8A5682CF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46125A12-4B71-402F-BD3F-D182BAF170D0}" type="pres">
      <dgm:prSet presAssocID="{70B5D580-95AE-40EA-A4E0-6449AB7E7377}" presName="root" presStyleCnt="0">
        <dgm:presLayoutVars>
          <dgm:chMax/>
          <dgm:chPref/>
        </dgm:presLayoutVars>
      </dgm:prSet>
      <dgm:spPr/>
    </dgm:pt>
    <dgm:pt modelId="{CD534045-382C-4F0B-8D83-1CD53247EA14}" type="pres">
      <dgm:prSet presAssocID="{70B5D580-95AE-40EA-A4E0-6449AB7E7377}" presName="rootComposite" presStyleCnt="0">
        <dgm:presLayoutVars/>
      </dgm:prSet>
      <dgm:spPr/>
    </dgm:pt>
    <dgm:pt modelId="{15B31988-BEB4-4EC4-9AC9-D6FE68FE23E0}" type="pres">
      <dgm:prSet presAssocID="{70B5D580-95AE-40EA-A4E0-6449AB7E7377}" presName="ParentAccent" presStyleLbl="alignNode1" presStyleIdx="0" presStyleCnt="2" custFlipVert="1" custScaleX="88789" custScaleY="30197"/>
      <dgm:spPr/>
    </dgm:pt>
    <dgm:pt modelId="{E28E4A8B-757F-46B3-8646-FE1AF98367DA}" type="pres">
      <dgm:prSet presAssocID="{70B5D580-95AE-40EA-A4E0-6449AB7E7377}" presName="ParentSmallAccent" presStyleLbl="fgAcc1" presStyleIdx="0" presStyleCnt="2"/>
      <dgm:spPr/>
    </dgm:pt>
    <dgm:pt modelId="{7C4F3646-85FA-43D9-B00D-89B2A08A8199}" type="pres">
      <dgm:prSet presAssocID="{70B5D580-95AE-40EA-A4E0-6449AB7E7377}" presName="Parent" presStyleLbl="revTx" presStyleIdx="0" presStyleCnt="8" custScaleX="102110" custScaleY="115446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D3EECA-EE5C-48CF-9A1A-260A0D25E397}" type="pres">
      <dgm:prSet presAssocID="{70B5D580-95AE-40EA-A4E0-6449AB7E7377}" presName="childShape" presStyleCnt="0">
        <dgm:presLayoutVars>
          <dgm:chMax val="0"/>
          <dgm:chPref val="0"/>
        </dgm:presLayoutVars>
      </dgm:prSet>
      <dgm:spPr/>
    </dgm:pt>
    <dgm:pt modelId="{4E7F4C09-3945-4D3E-B5FC-84601FCF4F38}" type="pres">
      <dgm:prSet presAssocID="{352505B8-D7B6-40D4-811B-F07DE8843984}" presName="childComposite" presStyleCnt="0">
        <dgm:presLayoutVars>
          <dgm:chMax val="0"/>
          <dgm:chPref val="0"/>
        </dgm:presLayoutVars>
      </dgm:prSet>
      <dgm:spPr/>
    </dgm:pt>
    <dgm:pt modelId="{B1039010-A8DC-417E-893E-82FF0A9DB86C}" type="pres">
      <dgm:prSet presAssocID="{352505B8-D7B6-40D4-811B-F07DE8843984}" presName="ChildAccent" presStyleLbl="solidFgAcc1" presStyleIdx="0" presStyleCnt="6" custScaleY="103260"/>
      <dgm:spPr/>
    </dgm:pt>
    <dgm:pt modelId="{FC81228A-F487-4570-AE5C-3E5E892E38EA}" type="pres">
      <dgm:prSet presAssocID="{352505B8-D7B6-40D4-811B-F07DE8843984}" presName="Child" presStyleLbl="revTx" presStyleIdx="1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D00CC2-2CA5-45A2-A3D8-7AE4C3A0D2B4}" type="pres">
      <dgm:prSet presAssocID="{182FF657-BCD9-4297-A2FE-9424824CA539}" presName="childComposite" presStyleCnt="0">
        <dgm:presLayoutVars>
          <dgm:chMax val="0"/>
          <dgm:chPref val="0"/>
        </dgm:presLayoutVars>
      </dgm:prSet>
      <dgm:spPr/>
    </dgm:pt>
    <dgm:pt modelId="{78440CD5-6969-4E51-B6C5-5069FECE2310}" type="pres">
      <dgm:prSet presAssocID="{182FF657-BCD9-4297-A2FE-9424824CA539}" presName="ChildAccent" presStyleLbl="solidFgAcc1" presStyleIdx="1" presStyleCnt="6"/>
      <dgm:spPr/>
    </dgm:pt>
    <dgm:pt modelId="{4069229B-00A6-4D38-8757-81BB8CEBB94C}" type="pres">
      <dgm:prSet presAssocID="{182FF657-BCD9-4297-A2FE-9424824CA539}" presName="Child" presStyleLbl="revTx" presStyleIdx="2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6CAE34-C5C2-47B9-B983-1F82607DDAC0}" type="pres">
      <dgm:prSet presAssocID="{35D1590B-8699-4561-8589-8255B27B5940}" presName="childComposite" presStyleCnt="0">
        <dgm:presLayoutVars>
          <dgm:chMax val="0"/>
          <dgm:chPref val="0"/>
        </dgm:presLayoutVars>
      </dgm:prSet>
      <dgm:spPr/>
    </dgm:pt>
    <dgm:pt modelId="{C9C87A87-F2B0-4EC8-BB7D-97295E5A9DF7}" type="pres">
      <dgm:prSet presAssocID="{35D1590B-8699-4561-8589-8255B27B5940}" presName="ChildAccent" presStyleLbl="solidFgAcc1" presStyleIdx="2" presStyleCnt="6"/>
      <dgm:spPr/>
    </dgm:pt>
    <dgm:pt modelId="{E5A3F2FA-3B5F-4B71-B2B0-463C7D830162}" type="pres">
      <dgm:prSet presAssocID="{35D1590B-8699-4561-8589-8255B27B5940}" presName="Child" presStyleLbl="revTx" presStyleIdx="3" presStyleCnt="8" custScaleX="101669" custScaleY="1087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231831-E7CF-417B-BA34-1287A64D7375}" type="pres">
      <dgm:prSet presAssocID="{130BBBCB-7B8D-421A-A062-8902B1A60FAA}" presName="root" presStyleCnt="0">
        <dgm:presLayoutVars>
          <dgm:chMax/>
          <dgm:chPref/>
        </dgm:presLayoutVars>
      </dgm:prSet>
      <dgm:spPr/>
    </dgm:pt>
    <dgm:pt modelId="{07411799-E48C-494C-BA01-8AA2DEE2FE56}" type="pres">
      <dgm:prSet presAssocID="{130BBBCB-7B8D-421A-A062-8902B1A60FAA}" presName="rootComposite" presStyleCnt="0">
        <dgm:presLayoutVars/>
      </dgm:prSet>
      <dgm:spPr/>
    </dgm:pt>
    <dgm:pt modelId="{00CE35BB-76C0-4723-96DE-E85B99D1C791}" type="pres">
      <dgm:prSet presAssocID="{130BBBCB-7B8D-421A-A062-8902B1A60FAA}" presName="ParentAccent" presStyleLbl="alignNode1" presStyleIdx="1" presStyleCnt="2" custScaleY="38084" custLinFactNeighborX="26" custLinFactNeighborY="14103"/>
      <dgm:spPr/>
    </dgm:pt>
    <dgm:pt modelId="{89F18939-E047-4F99-9A6C-7C2FFD4B4251}" type="pres">
      <dgm:prSet presAssocID="{130BBBCB-7B8D-421A-A062-8902B1A60FAA}" presName="ParentSmallAccent" presStyleLbl="fgAcc1" presStyleIdx="1" presStyleCnt="2" custLinFactNeighborX="-15182" custLinFactNeighborY="20817"/>
      <dgm:spPr/>
    </dgm:pt>
    <dgm:pt modelId="{03881E7A-1C8B-4DFF-859C-65ABD236FAB0}" type="pres">
      <dgm:prSet presAssocID="{130BBBCB-7B8D-421A-A062-8902B1A60FAA}" presName="Parent" presStyleLbl="revTx" presStyleIdx="4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B8D08F-A978-4386-99D3-C041042E5FD3}" type="pres">
      <dgm:prSet presAssocID="{130BBBCB-7B8D-421A-A062-8902B1A60FAA}" presName="childShape" presStyleCnt="0">
        <dgm:presLayoutVars>
          <dgm:chMax val="0"/>
          <dgm:chPref val="0"/>
        </dgm:presLayoutVars>
      </dgm:prSet>
      <dgm:spPr/>
    </dgm:pt>
    <dgm:pt modelId="{4D07D3BF-E6BF-4217-9EC1-77C3F37B3ED7}" type="pres">
      <dgm:prSet presAssocID="{F9CAB139-20DF-472F-ACC3-8E36CB109763}" presName="childComposite" presStyleCnt="0">
        <dgm:presLayoutVars>
          <dgm:chMax val="0"/>
          <dgm:chPref val="0"/>
        </dgm:presLayoutVars>
      </dgm:prSet>
      <dgm:spPr/>
    </dgm:pt>
    <dgm:pt modelId="{E06F99B6-1E79-4A3F-8F57-4A33479C29F5}" type="pres">
      <dgm:prSet presAssocID="{F9CAB139-20DF-472F-ACC3-8E36CB109763}" presName="ChildAccent" presStyleLbl="solidFgAcc1" presStyleIdx="3" presStyleCnt="6"/>
      <dgm:spPr/>
    </dgm:pt>
    <dgm:pt modelId="{0FC362C5-37D1-4A09-BB82-53123F6C8F3B}" type="pres">
      <dgm:prSet presAssocID="{F9CAB139-20DF-472F-ACC3-8E36CB109763}" presName="Child" presStyleLbl="revTx" presStyleIdx="5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450D7C-AF0A-4A7B-82E2-F9D6C7BFD6F7}" type="pres">
      <dgm:prSet presAssocID="{B278DEE1-E507-4444-A9F7-748EF55EA60C}" presName="childComposite" presStyleCnt="0">
        <dgm:presLayoutVars>
          <dgm:chMax val="0"/>
          <dgm:chPref val="0"/>
        </dgm:presLayoutVars>
      </dgm:prSet>
      <dgm:spPr/>
    </dgm:pt>
    <dgm:pt modelId="{50723D5E-CA47-4287-9288-BF0D22CBC4FD}" type="pres">
      <dgm:prSet presAssocID="{B278DEE1-E507-4444-A9F7-748EF55EA60C}" presName="ChildAccent" presStyleLbl="solidFgAcc1" presStyleIdx="4" presStyleCnt="6"/>
      <dgm:spPr/>
    </dgm:pt>
    <dgm:pt modelId="{7DB23977-2253-45B4-B0EB-3F19E58F9812}" type="pres">
      <dgm:prSet presAssocID="{B278DEE1-E507-4444-A9F7-748EF55EA60C}" presName="Child" presStyleLbl="revTx" presStyleIdx="6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0774EB-D7FB-4630-A0D7-D50C29E9CA41}" type="pres">
      <dgm:prSet presAssocID="{F217E4EF-4060-4E4A-92BE-19170963D751}" presName="childComposite" presStyleCnt="0">
        <dgm:presLayoutVars>
          <dgm:chMax val="0"/>
          <dgm:chPref val="0"/>
        </dgm:presLayoutVars>
      </dgm:prSet>
      <dgm:spPr/>
    </dgm:pt>
    <dgm:pt modelId="{7AB093D5-8A40-4B91-92A1-DB2B5D920E52}" type="pres">
      <dgm:prSet presAssocID="{F217E4EF-4060-4E4A-92BE-19170963D751}" presName="ChildAccent" presStyleLbl="solidFgAcc1" presStyleIdx="5" presStyleCnt="6"/>
      <dgm:spPr/>
    </dgm:pt>
    <dgm:pt modelId="{F3D7B7D5-C40A-4242-A8AD-DF29783391D7}" type="pres">
      <dgm:prSet presAssocID="{F217E4EF-4060-4E4A-92BE-19170963D751}" presName="Child" presStyleLbl="revTx" presStyleIdx="7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51A2CF-10AF-4813-8408-E67EBA40A45D}" type="presOf" srcId="{2DE417D3-1FDD-45C8-B7DE-4FDB8A5682CF}" destId="{015A3600-7E05-434C-8F34-CD8DB73C64D1}" srcOrd="0" destOrd="0" presId="urn:microsoft.com/office/officeart/2008/layout/SquareAccentList"/>
    <dgm:cxn modelId="{833A2077-0AF2-47B3-85C9-8F05BEADC121}" srcId="{2DE417D3-1FDD-45C8-B7DE-4FDB8A5682CF}" destId="{70B5D580-95AE-40EA-A4E0-6449AB7E7377}" srcOrd="0" destOrd="0" parTransId="{F9E0BFCB-300D-44CD-B242-0C3A66F8450C}" sibTransId="{05BFC898-F75A-4F83-9E95-FF7BCAC31807}"/>
    <dgm:cxn modelId="{338E4BA9-4046-409F-8F50-E3DB93EA8366}" type="presOf" srcId="{182FF657-BCD9-4297-A2FE-9424824CA539}" destId="{4069229B-00A6-4D38-8757-81BB8CEBB94C}" srcOrd="0" destOrd="0" presId="urn:microsoft.com/office/officeart/2008/layout/SquareAccentList"/>
    <dgm:cxn modelId="{956777FC-524B-4DF5-A13E-5FDB85379CB2}" type="presOf" srcId="{352505B8-D7B6-40D4-811B-F07DE8843984}" destId="{FC81228A-F487-4570-AE5C-3E5E892E38EA}" srcOrd="0" destOrd="0" presId="urn:microsoft.com/office/officeart/2008/layout/SquareAccentList"/>
    <dgm:cxn modelId="{592EFB68-DA5D-4528-8F31-973D6194C17D}" type="presOf" srcId="{F217E4EF-4060-4E4A-92BE-19170963D751}" destId="{F3D7B7D5-C40A-4242-A8AD-DF29783391D7}" srcOrd="0" destOrd="0" presId="urn:microsoft.com/office/officeart/2008/layout/SquareAccentList"/>
    <dgm:cxn modelId="{BAD7B81E-FB47-4F32-9C4D-17FAE7290601}" srcId="{130BBBCB-7B8D-421A-A062-8902B1A60FAA}" destId="{F217E4EF-4060-4E4A-92BE-19170963D751}" srcOrd="2" destOrd="0" parTransId="{765B687A-929B-4AC3-A521-DFC0FA2830D6}" sibTransId="{1E3B11C4-8308-487A-A8D9-67CD61EB5B06}"/>
    <dgm:cxn modelId="{162BB908-0F7C-4DB0-955E-B21C8E5E8C94}" srcId="{70B5D580-95AE-40EA-A4E0-6449AB7E7377}" destId="{35D1590B-8699-4561-8589-8255B27B5940}" srcOrd="2" destOrd="0" parTransId="{C61FDE05-135B-410C-A023-50583684F8F1}" sibTransId="{4D5D0EAA-C625-43CE-B3A8-F91600D71584}"/>
    <dgm:cxn modelId="{A10F509D-256E-4C98-97C7-C029FB79C141}" srcId="{70B5D580-95AE-40EA-A4E0-6449AB7E7377}" destId="{182FF657-BCD9-4297-A2FE-9424824CA539}" srcOrd="1" destOrd="0" parTransId="{20973AA0-E903-4F38-9EB0-3EDE065A61E2}" sibTransId="{6157E498-BB0F-47D9-BA1B-CA454BB85417}"/>
    <dgm:cxn modelId="{FE2CB3F9-2E8F-4CDE-B111-A2D93A0D7A24}" type="presOf" srcId="{130BBBCB-7B8D-421A-A062-8902B1A60FAA}" destId="{03881E7A-1C8B-4DFF-859C-65ABD236FAB0}" srcOrd="0" destOrd="0" presId="urn:microsoft.com/office/officeart/2008/layout/SquareAccentList"/>
    <dgm:cxn modelId="{0851F9D5-6EDD-488A-93E5-14D05E7EC965}" type="presOf" srcId="{70B5D580-95AE-40EA-A4E0-6449AB7E7377}" destId="{7C4F3646-85FA-43D9-B00D-89B2A08A8199}" srcOrd="0" destOrd="0" presId="urn:microsoft.com/office/officeart/2008/layout/SquareAccentList"/>
    <dgm:cxn modelId="{2DAED016-BAB0-4DBF-96E6-A559B92F400B}" srcId="{2DE417D3-1FDD-45C8-B7DE-4FDB8A5682CF}" destId="{130BBBCB-7B8D-421A-A062-8902B1A60FAA}" srcOrd="1" destOrd="0" parTransId="{4796505B-9B7D-4357-9BFF-2E51A3ED8347}" sibTransId="{89ECFFB2-4874-46E0-8F29-9F526CEEBF9D}"/>
    <dgm:cxn modelId="{B4161DE3-30C5-4AE5-8DE0-5F3D6EAB140A}" type="presOf" srcId="{F9CAB139-20DF-472F-ACC3-8E36CB109763}" destId="{0FC362C5-37D1-4A09-BB82-53123F6C8F3B}" srcOrd="0" destOrd="0" presId="urn:microsoft.com/office/officeart/2008/layout/SquareAccentList"/>
    <dgm:cxn modelId="{BBD29565-D74B-4F2F-BCA0-6C6169E1BFBE}" srcId="{130BBBCB-7B8D-421A-A062-8902B1A60FAA}" destId="{B278DEE1-E507-4444-A9F7-748EF55EA60C}" srcOrd="1" destOrd="0" parTransId="{75AAF52B-08F9-4801-98FC-37EBE46F3F30}" sibTransId="{34DF2D9F-AE23-414D-98ED-8A2135FFD16F}"/>
    <dgm:cxn modelId="{94DC629A-0EA2-4BD8-9B4C-EAFC4ACE8C7B}" type="presOf" srcId="{35D1590B-8699-4561-8589-8255B27B5940}" destId="{E5A3F2FA-3B5F-4B71-B2B0-463C7D830162}" srcOrd="0" destOrd="0" presId="urn:microsoft.com/office/officeart/2008/layout/SquareAccentList"/>
    <dgm:cxn modelId="{1B81F691-791B-463A-B421-29706B8FA2D8}" srcId="{70B5D580-95AE-40EA-A4E0-6449AB7E7377}" destId="{352505B8-D7B6-40D4-811B-F07DE8843984}" srcOrd="0" destOrd="0" parTransId="{D6E3121D-5759-4E98-BA94-61204AC2C400}" sibTransId="{6CB5EF95-6D64-4189-9E3A-67C127D04D4D}"/>
    <dgm:cxn modelId="{C6FA90DA-A1D7-48F3-A744-E5925DB2A64B}" type="presOf" srcId="{B278DEE1-E507-4444-A9F7-748EF55EA60C}" destId="{7DB23977-2253-45B4-B0EB-3F19E58F9812}" srcOrd="0" destOrd="0" presId="urn:microsoft.com/office/officeart/2008/layout/SquareAccentList"/>
    <dgm:cxn modelId="{C26A1DE8-0B7C-4CAC-A0AF-66F70BB3AA8A}" srcId="{130BBBCB-7B8D-421A-A062-8902B1A60FAA}" destId="{F9CAB139-20DF-472F-ACC3-8E36CB109763}" srcOrd="0" destOrd="0" parTransId="{DB2AA989-4EBA-4C3B-808B-86BD26933AD4}" sibTransId="{8F9D692E-388B-4479-AA95-2EA854D1BA9E}"/>
    <dgm:cxn modelId="{E11982E4-E057-4A48-80B4-B9D46B1E30B7}" type="presParOf" srcId="{015A3600-7E05-434C-8F34-CD8DB73C64D1}" destId="{46125A12-4B71-402F-BD3F-D182BAF170D0}" srcOrd="0" destOrd="0" presId="urn:microsoft.com/office/officeart/2008/layout/SquareAccentList"/>
    <dgm:cxn modelId="{F31F467A-E1FB-4C00-A5B9-F6B55A682B36}" type="presParOf" srcId="{46125A12-4B71-402F-BD3F-D182BAF170D0}" destId="{CD534045-382C-4F0B-8D83-1CD53247EA14}" srcOrd="0" destOrd="0" presId="urn:microsoft.com/office/officeart/2008/layout/SquareAccentList"/>
    <dgm:cxn modelId="{81CB0175-99EA-4804-9011-D7A13F73DC85}" type="presParOf" srcId="{CD534045-382C-4F0B-8D83-1CD53247EA14}" destId="{15B31988-BEB4-4EC4-9AC9-D6FE68FE23E0}" srcOrd="0" destOrd="0" presId="urn:microsoft.com/office/officeart/2008/layout/SquareAccentList"/>
    <dgm:cxn modelId="{E3F99BCF-748C-43BC-8643-6E81EEE1A786}" type="presParOf" srcId="{CD534045-382C-4F0B-8D83-1CD53247EA14}" destId="{E28E4A8B-757F-46B3-8646-FE1AF98367DA}" srcOrd="1" destOrd="0" presId="urn:microsoft.com/office/officeart/2008/layout/SquareAccentList"/>
    <dgm:cxn modelId="{6AF951A1-5E42-411A-AFB6-7CFEB180131D}" type="presParOf" srcId="{CD534045-382C-4F0B-8D83-1CD53247EA14}" destId="{7C4F3646-85FA-43D9-B00D-89B2A08A8199}" srcOrd="2" destOrd="0" presId="urn:microsoft.com/office/officeart/2008/layout/SquareAccentList"/>
    <dgm:cxn modelId="{EDE4A627-BD23-41C6-8D5B-1EC8702BB508}" type="presParOf" srcId="{46125A12-4B71-402F-BD3F-D182BAF170D0}" destId="{43D3EECA-EE5C-48CF-9A1A-260A0D25E397}" srcOrd="1" destOrd="0" presId="urn:microsoft.com/office/officeart/2008/layout/SquareAccentList"/>
    <dgm:cxn modelId="{5919A9EC-5BCB-4D3F-80C4-921942B94275}" type="presParOf" srcId="{43D3EECA-EE5C-48CF-9A1A-260A0D25E397}" destId="{4E7F4C09-3945-4D3E-B5FC-84601FCF4F38}" srcOrd="0" destOrd="0" presId="urn:microsoft.com/office/officeart/2008/layout/SquareAccentList"/>
    <dgm:cxn modelId="{C3A2FFF9-1312-478F-B05F-D22EDEB1F9C5}" type="presParOf" srcId="{4E7F4C09-3945-4D3E-B5FC-84601FCF4F38}" destId="{B1039010-A8DC-417E-893E-82FF0A9DB86C}" srcOrd="0" destOrd="0" presId="urn:microsoft.com/office/officeart/2008/layout/SquareAccentList"/>
    <dgm:cxn modelId="{E91E4F49-085A-4784-97DD-383E3E22AAD7}" type="presParOf" srcId="{4E7F4C09-3945-4D3E-B5FC-84601FCF4F38}" destId="{FC81228A-F487-4570-AE5C-3E5E892E38EA}" srcOrd="1" destOrd="0" presId="urn:microsoft.com/office/officeart/2008/layout/SquareAccentList"/>
    <dgm:cxn modelId="{635AF22B-D129-496B-BB20-A7406E2F3E3E}" type="presParOf" srcId="{43D3EECA-EE5C-48CF-9A1A-260A0D25E397}" destId="{34D00CC2-2CA5-45A2-A3D8-7AE4C3A0D2B4}" srcOrd="1" destOrd="0" presId="urn:microsoft.com/office/officeart/2008/layout/SquareAccentList"/>
    <dgm:cxn modelId="{50B2173E-A7C4-4F93-816F-13E7636D5EE2}" type="presParOf" srcId="{34D00CC2-2CA5-45A2-A3D8-7AE4C3A0D2B4}" destId="{78440CD5-6969-4E51-B6C5-5069FECE2310}" srcOrd="0" destOrd="0" presId="urn:microsoft.com/office/officeart/2008/layout/SquareAccentList"/>
    <dgm:cxn modelId="{4633BD03-5B5E-463E-85E8-41993DE0DC05}" type="presParOf" srcId="{34D00CC2-2CA5-45A2-A3D8-7AE4C3A0D2B4}" destId="{4069229B-00A6-4D38-8757-81BB8CEBB94C}" srcOrd="1" destOrd="0" presId="urn:microsoft.com/office/officeart/2008/layout/SquareAccentList"/>
    <dgm:cxn modelId="{C3F765F4-169D-4A9C-A40F-9DA7100F88A1}" type="presParOf" srcId="{43D3EECA-EE5C-48CF-9A1A-260A0D25E397}" destId="{616CAE34-C5C2-47B9-B983-1F82607DDAC0}" srcOrd="2" destOrd="0" presId="urn:microsoft.com/office/officeart/2008/layout/SquareAccentList"/>
    <dgm:cxn modelId="{9CF88CF7-326F-41A5-813D-71BB0C5DDE57}" type="presParOf" srcId="{616CAE34-C5C2-47B9-B983-1F82607DDAC0}" destId="{C9C87A87-F2B0-4EC8-BB7D-97295E5A9DF7}" srcOrd="0" destOrd="0" presId="urn:microsoft.com/office/officeart/2008/layout/SquareAccentList"/>
    <dgm:cxn modelId="{DD7ED42D-D2C5-47E8-A548-E46ECEE748E0}" type="presParOf" srcId="{616CAE34-C5C2-47B9-B983-1F82607DDAC0}" destId="{E5A3F2FA-3B5F-4B71-B2B0-463C7D830162}" srcOrd="1" destOrd="0" presId="urn:microsoft.com/office/officeart/2008/layout/SquareAccentList"/>
    <dgm:cxn modelId="{961865E8-FB4F-4816-9B2C-69DE4510D370}" type="presParOf" srcId="{015A3600-7E05-434C-8F34-CD8DB73C64D1}" destId="{41231831-E7CF-417B-BA34-1287A64D7375}" srcOrd="1" destOrd="0" presId="urn:microsoft.com/office/officeart/2008/layout/SquareAccentList"/>
    <dgm:cxn modelId="{228B9EF8-4B37-4878-B03A-234F721ECD74}" type="presParOf" srcId="{41231831-E7CF-417B-BA34-1287A64D7375}" destId="{07411799-E48C-494C-BA01-8AA2DEE2FE56}" srcOrd="0" destOrd="0" presId="urn:microsoft.com/office/officeart/2008/layout/SquareAccentList"/>
    <dgm:cxn modelId="{022577AB-87ED-4459-9C86-CEC017CD11F1}" type="presParOf" srcId="{07411799-E48C-494C-BA01-8AA2DEE2FE56}" destId="{00CE35BB-76C0-4723-96DE-E85B99D1C791}" srcOrd="0" destOrd="0" presId="urn:microsoft.com/office/officeart/2008/layout/SquareAccentList"/>
    <dgm:cxn modelId="{0F06AA77-3E32-4664-9BF4-67E46DF1E54A}" type="presParOf" srcId="{07411799-E48C-494C-BA01-8AA2DEE2FE56}" destId="{89F18939-E047-4F99-9A6C-7C2FFD4B4251}" srcOrd="1" destOrd="0" presId="urn:microsoft.com/office/officeart/2008/layout/SquareAccentList"/>
    <dgm:cxn modelId="{BFB73A91-2CFB-4289-A3A9-2477885FE61F}" type="presParOf" srcId="{07411799-E48C-494C-BA01-8AA2DEE2FE56}" destId="{03881E7A-1C8B-4DFF-859C-65ABD236FAB0}" srcOrd="2" destOrd="0" presId="urn:microsoft.com/office/officeart/2008/layout/SquareAccentList"/>
    <dgm:cxn modelId="{05CE5C98-81A1-481F-90C2-7969B5580643}" type="presParOf" srcId="{41231831-E7CF-417B-BA34-1287A64D7375}" destId="{05B8D08F-A978-4386-99D3-C041042E5FD3}" srcOrd="1" destOrd="0" presId="urn:microsoft.com/office/officeart/2008/layout/SquareAccentList"/>
    <dgm:cxn modelId="{4B5CFFCD-E088-488A-B1C9-56E8CCF3C075}" type="presParOf" srcId="{05B8D08F-A978-4386-99D3-C041042E5FD3}" destId="{4D07D3BF-E6BF-4217-9EC1-77C3F37B3ED7}" srcOrd="0" destOrd="0" presId="urn:microsoft.com/office/officeart/2008/layout/SquareAccentList"/>
    <dgm:cxn modelId="{ADA0CBAF-B71C-4320-A12F-710C920BD4EE}" type="presParOf" srcId="{4D07D3BF-E6BF-4217-9EC1-77C3F37B3ED7}" destId="{E06F99B6-1E79-4A3F-8F57-4A33479C29F5}" srcOrd="0" destOrd="0" presId="urn:microsoft.com/office/officeart/2008/layout/SquareAccentList"/>
    <dgm:cxn modelId="{3181D292-B388-4BA3-9E11-4C7CD81BDCFF}" type="presParOf" srcId="{4D07D3BF-E6BF-4217-9EC1-77C3F37B3ED7}" destId="{0FC362C5-37D1-4A09-BB82-53123F6C8F3B}" srcOrd="1" destOrd="0" presId="urn:microsoft.com/office/officeart/2008/layout/SquareAccentList"/>
    <dgm:cxn modelId="{63FDAF35-FB5F-479D-977D-FAC207F8E874}" type="presParOf" srcId="{05B8D08F-A978-4386-99D3-C041042E5FD3}" destId="{C0450D7C-AF0A-4A7B-82E2-F9D6C7BFD6F7}" srcOrd="1" destOrd="0" presId="urn:microsoft.com/office/officeart/2008/layout/SquareAccentList"/>
    <dgm:cxn modelId="{09A04579-CF63-4ACF-84CE-7881E8E85E74}" type="presParOf" srcId="{C0450D7C-AF0A-4A7B-82E2-F9D6C7BFD6F7}" destId="{50723D5E-CA47-4287-9288-BF0D22CBC4FD}" srcOrd="0" destOrd="0" presId="urn:microsoft.com/office/officeart/2008/layout/SquareAccentList"/>
    <dgm:cxn modelId="{4A1B6224-3B4B-4CDC-AFA1-F489989E9F09}" type="presParOf" srcId="{C0450D7C-AF0A-4A7B-82E2-F9D6C7BFD6F7}" destId="{7DB23977-2253-45B4-B0EB-3F19E58F9812}" srcOrd="1" destOrd="0" presId="urn:microsoft.com/office/officeart/2008/layout/SquareAccentList"/>
    <dgm:cxn modelId="{E44D6F2B-53BC-4AF0-BBFF-B01CC4EB1525}" type="presParOf" srcId="{05B8D08F-A978-4386-99D3-C041042E5FD3}" destId="{0A0774EB-D7FB-4630-A0D7-D50C29E9CA41}" srcOrd="2" destOrd="0" presId="urn:microsoft.com/office/officeart/2008/layout/SquareAccentList"/>
    <dgm:cxn modelId="{5D5C52F0-AEF3-4DC9-8F5A-9BFC0E8EB62D}" type="presParOf" srcId="{0A0774EB-D7FB-4630-A0D7-D50C29E9CA41}" destId="{7AB093D5-8A40-4B91-92A1-DB2B5D920E52}" srcOrd="0" destOrd="0" presId="urn:microsoft.com/office/officeart/2008/layout/SquareAccentList"/>
    <dgm:cxn modelId="{4B17BCE2-D636-4338-A882-9D5C1EA0E2D9}" type="presParOf" srcId="{0A0774EB-D7FB-4630-A0D7-D50C29E9CA41}" destId="{F3D7B7D5-C40A-4242-A8AD-DF29783391D7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F8E749-62F0-4350-A9D2-2643745CC90A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7886FE-FCA0-48A3-9EA7-6F0C8CA1F43F}">
      <dgm:prSet phldrT="[Текст]" custT="1"/>
      <dgm:spPr/>
      <dgm:t>
        <a:bodyPr/>
        <a:lstStyle/>
        <a:p>
          <a:pPr algn="ctr"/>
          <a:r>
            <a:rPr lang="ru-RU" sz="1400" dirty="0" smtClean="0"/>
            <a:t>Материальные</a:t>
          </a:r>
          <a:endParaRPr lang="ru-RU" sz="1400" dirty="0"/>
        </a:p>
      </dgm:t>
    </dgm:pt>
    <dgm:pt modelId="{AE10A52A-0B5D-44CC-B2AB-F3977AD2DEAE}" type="parTrans" cxnId="{2CE78570-84DE-4A45-9ADA-A87B64BDCA54}">
      <dgm:prSet/>
      <dgm:spPr/>
      <dgm:t>
        <a:bodyPr/>
        <a:lstStyle/>
        <a:p>
          <a:endParaRPr lang="ru-RU"/>
        </a:p>
      </dgm:t>
    </dgm:pt>
    <dgm:pt modelId="{0FA3BCE3-D0AE-486E-9273-D190024029B7}" type="sibTrans" cxnId="{2CE78570-84DE-4A45-9ADA-A87B64BDCA54}">
      <dgm:prSet/>
      <dgm:spPr/>
      <dgm:t>
        <a:bodyPr/>
        <a:lstStyle/>
        <a:p>
          <a:endParaRPr lang="ru-RU"/>
        </a:p>
      </dgm:t>
    </dgm:pt>
    <dgm:pt modelId="{9360CD44-A20C-4FCE-80A5-2428A3B65DFD}">
      <dgm:prSet phldrT="[Текст]" custT="1"/>
      <dgm:spPr/>
      <dgm:t>
        <a:bodyPr/>
        <a:lstStyle/>
        <a:p>
          <a:r>
            <a:rPr lang="ru-RU" sz="900" b="0" i="0" u="none" dirty="0" smtClean="0"/>
            <a:t>Освобождение от начисления пеней в случае несвоевременного и (или) неполного внесения ими обязательных платежей в отношении жилых помещений, расположенных на территории Республики Калмыкия</a:t>
          </a:r>
          <a:br>
            <a:rPr lang="ru-RU" sz="900" b="0" i="0" u="none" dirty="0" smtClean="0"/>
          </a:br>
          <a:r>
            <a:rPr lang="ru-RU" sz="900" b="0" i="0" u="none" dirty="0" smtClean="0"/>
            <a:t>Указ Главы Республики Калмыкия от 23.11.2022 г. № 233 «Об утверждении Порядка освобождения граждан Российской Федерации, заключивших контракт о прохождении военной службы в связи с призывом на военную службу по мобилизации в Вооруженные Силы Российской Федерации, и членов их семей до прекращения действия указанного контракта от начисления пеней в случае несвоевременного и (или) неполного внесения ими платы за жилое помещение и коммунальные услуги, взноса на капитальный ремонт общего имущества в многоквартирном доме, установленных жилищным законодательством Российской Федерации» </a:t>
          </a:r>
          <a:endParaRPr lang="ru-RU" sz="900" dirty="0"/>
        </a:p>
      </dgm:t>
    </dgm:pt>
    <dgm:pt modelId="{24C2E93B-75C1-46DE-9343-AFF4AE04868D}" type="parTrans" cxnId="{7DC1FA12-7AD1-4615-A196-7581A4604D26}">
      <dgm:prSet/>
      <dgm:spPr/>
      <dgm:t>
        <a:bodyPr/>
        <a:lstStyle/>
        <a:p>
          <a:endParaRPr lang="ru-RU"/>
        </a:p>
      </dgm:t>
    </dgm:pt>
    <dgm:pt modelId="{9EE9912E-9D06-4D28-9F05-49D3FE636ECC}" type="sibTrans" cxnId="{7DC1FA12-7AD1-4615-A196-7581A4604D26}">
      <dgm:prSet/>
      <dgm:spPr/>
      <dgm:t>
        <a:bodyPr/>
        <a:lstStyle/>
        <a:p>
          <a:endParaRPr lang="ru-RU"/>
        </a:p>
      </dgm:t>
    </dgm:pt>
    <dgm:pt modelId="{1B3B5F7D-CA6A-492C-AC0D-2F84AF56C4FD}">
      <dgm:prSet phldrT="[Текст]" custT="1"/>
      <dgm:spPr/>
      <dgm:t>
        <a:bodyPr/>
        <a:lstStyle/>
        <a:p>
          <a:r>
            <a:rPr lang="ru-RU" sz="900" dirty="0" smtClean="0"/>
            <a:t>Члены семей погибших (умерших) военнослужащих имеют право на пенсию по случаю потери кормильца, а также компенсационные выплаты</a:t>
          </a:r>
        </a:p>
        <a:p>
          <a:r>
            <a:rPr lang="ru-RU" sz="900" dirty="0" smtClean="0"/>
            <a:t>Федеральный закон от 27.05.1998 N 76-ФЗ "О статусе военнослужащих" (статья 24)</a:t>
          </a:r>
        </a:p>
        <a:p>
          <a:endParaRPr lang="ru-RU" sz="900" dirty="0"/>
        </a:p>
      </dgm:t>
    </dgm:pt>
    <dgm:pt modelId="{6FAF2AEA-8E74-4346-88EB-36D0E9399B50}" type="parTrans" cxnId="{E5ACC299-C782-4259-9D7D-FB41BD13B307}">
      <dgm:prSet/>
      <dgm:spPr/>
      <dgm:t>
        <a:bodyPr/>
        <a:lstStyle/>
        <a:p>
          <a:endParaRPr lang="ru-RU"/>
        </a:p>
      </dgm:t>
    </dgm:pt>
    <dgm:pt modelId="{93AA4745-53E1-4B46-A98C-835E645E575D}" type="sibTrans" cxnId="{E5ACC299-C782-4259-9D7D-FB41BD13B307}">
      <dgm:prSet/>
      <dgm:spPr/>
      <dgm:t>
        <a:bodyPr/>
        <a:lstStyle/>
        <a:p>
          <a:endParaRPr lang="ru-RU"/>
        </a:p>
      </dgm:t>
    </dgm:pt>
    <dgm:pt modelId="{FA6AF93A-0096-465A-B716-3AFEC5E1A357}">
      <dgm:prSet phldrT="[Текст]" custT="1"/>
      <dgm:spPr/>
      <dgm:t>
        <a:bodyPr/>
        <a:lstStyle/>
        <a:p>
          <a:r>
            <a:rPr lang="ru-RU" sz="900" dirty="0" smtClean="0"/>
            <a:t>Члены семьи военнослужащего имеют право на проезд на безвозмездной основе: один раз в год – к месту отпуска и обратно; на лечение в медицинские организации по заключению военно-врачебной комиссии и обратно, в случае гибели (смерти) военнослужащего – всем членам семьи к избранному месту жительства.</a:t>
          </a:r>
        </a:p>
        <a:p>
          <a:r>
            <a:rPr lang="ru-RU" sz="900" dirty="0" smtClean="0"/>
            <a:t>Федеральный закон от 27.05.1998 N 76-ФЗ "О статусе военнослужащих" (статья 20)</a:t>
          </a:r>
          <a:endParaRPr lang="ru-RU" sz="900" dirty="0"/>
        </a:p>
      </dgm:t>
    </dgm:pt>
    <dgm:pt modelId="{4717C051-D122-4D1C-8E68-2DF6636C4265}" type="parTrans" cxnId="{DE9D6A85-EF90-4887-B801-D761B7D6FA31}">
      <dgm:prSet/>
      <dgm:spPr/>
      <dgm:t>
        <a:bodyPr/>
        <a:lstStyle/>
        <a:p>
          <a:endParaRPr lang="ru-RU"/>
        </a:p>
      </dgm:t>
    </dgm:pt>
    <dgm:pt modelId="{C746CCEB-8DF8-48F1-9639-3C65C6882B25}" type="sibTrans" cxnId="{DE9D6A85-EF90-4887-B801-D761B7D6FA31}">
      <dgm:prSet/>
      <dgm:spPr/>
      <dgm:t>
        <a:bodyPr/>
        <a:lstStyle/>
        <a:p>
          <a:endParaRPr lang="ru-RU"/>
        </a:p>
      </dgm:t>
    </dgm:pt>
    <dgm:pt modelId="{6938B925-2DDF-46C4-9D2C-B29359208131}">
      <dgm:prSet phldrT="[Текст]" custT="1"/>
      <dgm:spPr/>
      <dgm:t>
        <a:bodyPr/>
        <a:lstStyle/>
        <a:p>
          <a:pPr algn="ctr"/>
          <a:r>
            <a:rPr lang="ru-RU" sz="1400" dirty="0" smtClean="0"/>
            <a:t>Нематериальные</a:t>
          </a:r>
          <a:endParaRPr lang="ru-RU" sz="1400" dirty="0"/>
        </a:p>
      </dgm:t>
    </dgm:pt>
    <dgm:pt modelId="{D59CE7FC-A850-42DF-9FBF-3917A6BEA5BF}" type="parTrans" cxnId="{2429C33F-C2A8-41E8-ADE3-991F2FB10C0F}">
      <dgm:prSet/>
      <dgm:spPr/>
      <dgm:t>
        <a:bodyPr/>
        <a:lstStyle/>
        <a:p>
          <a:endParaRPr lang="ru-RU"/>
        </a:p>
      </dgm:t>
    </dgm:pt>
    <dgm:pt modelId="{B21C69FF-6B9F-4791-81E3-B106178CC93F}" type="sibTrans" cxnId="{2429C33F-C2A8-41E8-ADE3-991F2FB10C0F}">
      <dgm:prSet/>
      <dgm:spPr/>
      <dgm:t>
        <a:bodyPr/>
        <a:lstStyle/>
        <a:p>
          <a:endParaRPr lang="ru-RU"/>
        </a:p>
      </dgm:t>
    </dgm:pt>
    <dgm:pt modelId="{F39C6AD6-DBC1-454C-93B0-92D4C79AB1C5}">
      <dgm:prSet phldrT="[Текст]" custT="1"/>
      <dgm:spPr/>
      <dgm:t>
        <a:bodyPr/>
        <a:lstStyle/>
        <a:p>
          <a:r>
            <a:rPr lang="ru-RU" sz="900" b="0" i="0" u="none" dirty="0" smtClean="0"/>
            <a:t>Внеочередное оказание медицинской помощи</a:t>
          </a:r>
          <a:br>
            <a:rPr lang="ru-RU" sz="900" b="0" i="0" u="none" dirty="0" smtClean="0"/>
          </a:br>
          <a:r>
            <a:rPr lang="ru-RU" sz="900" b="0" i="0" u="none" dirty="0" smtClean="0"/>
            <a:t>Закон Республики Калмыкия от 11.10.2022 N 246-VI-З "О дополнительных мерах социальной поддержки отдельных категорий граждан" (принят Постановлением Народного Хурала (Парламента) РК от 11.10.2022 N 641-VI)</a:t>
          </a:r>
          <a:endParaRPr lang="ru-RU" sz="900" dirty="0"/>
        </a:p>
      </dgm:t>
    </dgm:pt>
    <dgm:pt modelId="{6A582D7C-40E3-46E3-954D-7080341EA813}" type="parTrans" cxnId="{69A687F9-2CEA-4BB1-9290-35FEA7D80CC1}">
      <dgm:prSet/>
      <dgm:spPr/>
      <dgm:t>
        <a:bodyPr/>
        <a:lstStyle/>
        <a:p>
          <a:endParaRPr lang="ru-RU"/>
        </a:p>
      </dgm:t>
    </dgm:pt>
    <dgm:pt modelId="{30D5EB52-0F2E-4B22-9140-2D0005A2DDB3}" type="sibTrans" cxnId="{69A687F9-2CEA-4BB1-9290-35FEA7D80CC1}">
      <dgm:prSet/>
      <dgm:spPr/>
      <dgm:t>
        <a:bodyPr/>
        <a:lstStyle/>
        <a:p>
          <a:endParaRPr lang="ru-RU"/>
        </a:p>
      </dgm:t>
    </dgm:pt>
    <dgm:pt modelId="{47325001-3F40-46B3-AEA5-9B9C1AB430A3}">
      <dgm:prSet phldrT="[Текст]" custT="1"/>
      <dgm:spPr/>
      <dgm:t>
        <a:bodyPr/>
        <a:lstStyle/>
        <a:p>
          <a:r>
            <a:rPr lang="ru-RU" sz="900" b="0" i="0" u="none" dirty="0" smtClean="0"/>
            <a:t>Бесплатное посещение детьми государственных музеев, выставок, государственных театров один раз в месяц</a:t>
          </a:r>
          <a:br>
            <a:rPr lang="ru-RU" sz="900" b="0" i="0" u="none" dirty="0" smtClean="0"/>
          </a:br>
          <a:r>
            <a:rPr lang="ru-RU" sz="900" b="0" i="0" u="none" dirty="0" smtClean="0"/>
            <a:t>Закон Республики Калмыкия от 11.10.2022 N 246-VI-З "О дополнительных мерах социальной поддержки отдельных категорий граждан" (принят Постановлением Народного Хурала (Парламента) РК от 11.10.2022 N 641-VI)</a:t>
          </a:r>
          <a:endParaRPr lang="ru-RU" sz="900" dirty="0"/>
        </a:p>
      </dgm:t>
    </dgm:pt>
    <dgm:pt modelId="{62DFE85F-C72F-4B3F-96E5-4B1EC8DF54BB}" type="parTrans" cxnId="{F2708B9D-B52D-4AF3-808A-0A75533052A3}">
      <dgm:prSet/>
      <dgm:spPr/>
      <dgm:t>
        <a:bodyPr/>
        <a:lstStyle/>
        <a:p>
          <a:endParaRPr lang="ru-RU"/>
        </a:p>
      </dgm:t>
    </dgm:pt>
    <dgm:pt modelId="{86C909AA-002C-4081-83AE-660EAB6E8969}" type="sibTrans" cxnId="{F2708B9D-B52D-4AF3-808A-0A75533052A3}">
      <dgm:prSet/>
      <dgm:spPr/>
      <dgm:t>
        <a:bodyPr/>
        <a:lstStyle/>
        <a:p>
          <a:endParaRPr lang="ru-RU"/>
        </a:p>
      </dgm:t>
    </dgm:pt>
    <dgm:pt modelId="{29AACBD6-FFD6-4CED-8707-63FD68A1BC0C}">
      <dgm:prSet phldrT="[Текст]" custT="1"/>
      <dgm:spPr/>
      <dgm:t>
        <a:bodyPr/>
        <a:lstStyle/>
        <a:p>
          <a:r>
            <a:rPr lang="ru-RU" sz="900" dirty="0" smtClean="0"/>
            <a:t>Запрет на направление в служебные командировки, привлечение к сверхурочной работе, работе в ночное время, выходные и нерабочие праздничные дни без их письменного согласия и при условии, что это не запрещено им в соответствии с медицинским заключением, </a:t>
          </a:r>
          <a:r>
            <a:rPr lang="ru-RU" sz="900" i="1" dirty="0" smtClean="0"/>
            <a:t>женщин, имеющих детей в возрасте до трех лет</a:t>
          </a:r>
          <a:r>
            <a:rPr lang="ru-RU" sz="900" dirty="0" smtClean="0"/>
            <a:t>, если другой родитель, призван на военную службу по мобилизации или проходит военную службу по контракту</a:t>
          </a:r>
        </a:p>
        <a:p>
          <a:r>
            <a:rPr lang="ru-RU" sz="900" dirty="0" smtClean="0"/>
            <a:t>Трудовой кодекс Российской Федерации (статья 259)</a:t>
          </a:r>
          <a:endParaRPr lang="ru-RU" sz="900" dirty="0"/>
        </a:p>
      </dgm:t>
    </dgm:pt>
    <dgm:pt modelId="{1D70EF0F-E9C9-4EE4-AF31-4EF7CDA97C0C}" type="parTrans" cxnId="{79426DAD-3805-4DAF-9DDE-CFAF7695CE2C}">
      <dgm:prSet/>
      <dgm:spPr/>
      <dgm:t>
        <a:bodyPr/>
        <a:lstStyle/>
        <a:p>
          <a:endParaRPr lang="ru-RU"/>
        </a:p>
      </dgm:t>
    </dgm:pt>
    <dgm:pt modelId="{7624A515-37B8-4C83-B39C-EE5C6E59EC55}" type="sibTrans" cxnId="{79426DAD-3805-4DAF-9DDE-CFAF7695CE2C}">
      <dgm:prSet/>
      <dgm:spPr/>
      <dgm:t>
        <a:bodyPr/>
        <a:lstStyle/>
        <a:p>
          <a:endParaRPr lang="ru-RU"/>
        </a:p>
      </dgm:t>
    </dgm:pt>
    <dgm:pt modelId="{C5310500-35F0-4B38-8BA4-E213814352FD}" type="pres">
      <dgm:prSet presAssocID="{9CF8E749-62F0-4350-A9D2-2643745CC90A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95E47E83-6181-472B-BAD6-145CEEFE8C7D}" type="pres">
      <dgm:prSet presAssocID="{827886FE-FCA0-48A3-9EA7-6F0C8CA1F43F}" presName="root" presStyleCnt="0">
        <dgm:presLayoutVars>
          <dgm:chMax/>
          <dgm:chPref/>
        </dgm:presLayoutVars>
      </dgm:prSet>
      <dgm:spPr/>
    </dgm:pt>
    <dgm:pt modelId="{32A644AD-4F1F-40F2-BA8E-EB19CD583A7F}" type="pres">
      <dgm:prSet presAssocID="{827886FE-FCA0-48A3-9EA7-6F0C8CA1F43F}" presName="rootComposite" presStyleCnt="0">
        <dgm:presLayoutVars/>
      </dgm:prSet>
      <dgm:spPr/>
    </dgm:pt>
    <dgm:pt modelId="{5DD5A5B3-8031-4202-9A1C-5CE44E1A3E06}" type="pres">
      <dgm:prSet presAssocID="{827886FE-FCA0-48A3-9EA7-6F0C8CA1F43F}" presName="ParentAccent" presStyleLbl="alignNode1" presStyleIdx="0" presStyleCnt="2"/>
      <dgm:spPr/>
    </dgm:pt>
    <dgm:pt modelId="{2345C55B-C237-4761-B185-2F1A1C9BE93B}" type="pres">
      <dgm:prSet presAssocID="{827886FE-FCA0-48A3-9EA7-6F0C8CA1F43F}" presName="ParentSmallAccent" presStyleLbl="fgAcc1" presStyleIdx="0" presStyleCnt="2"/>
      <dgm:spPr/>
    </dgm:pt>
    <dgm:pt modelId="{50DC9621-8DC5-445C-A9A2-8409D8949003}" type="pres">
      <dgm:prSet presAssocID="{827886FE-FCA0-48A3-9EA7-6F0C8CA1F43F}" presName="Parent" presStyleLbl="revTx" presStyleIdx="0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7DC236-3D77-43C3-9569-335CDFD14490}" type="pres">
      <dgm:prSet presAssocID="{827886FE-FCA0-48A3-9EA7-6F0C8CA1F43F}" presName="childShape" presStyleCnt="0">
        <dgm:presLayoutVars>
          <dgm:chMax val="0"/>
          <dgm:chPref val="0"/>
        </dgm:presLayoutVars>
      </dgm:prSet>
      <dgm:spPr/>
    </dgm:pt>
    <dgm:pt modelId="{F4CD22F2-7557-4C61-AAEE-4804745787CE}" type="pres">
      <dgm:prSet presAssocID="{9360CD44-A20C-4FCE-80A5-2428A3B65DFD}" presName="childComposite" presStyleCnt="0">
        <dgm:presLayoutVars>
          <dgm:chMax val="0"/>
          <dgm:chPref val="0"/>
        </dgm:presLayoutVars>
      </dgm:prSet>
      <dgm:spPr/>
    </dgm:pt>
    <dgm:pt modelId="{2E8A3271-B967-41CC-993E-966F4D5E1C9A}" type="pres">
      <dgm:prSet presAssocID="{9360CD44-A20C-4FCE-80A5-2428A3B65DFD}" presName="ChildAccent" presStyleLbl="solidFgAcc1" presStyleIdx="0" presStyleCnt="6"/>
      <dgm:spPr/>
    </dgm:pt>
    <dgm:pt modelId="{B160CD5A-1625-4B47-8626-FD03B619CB91}" type="pres">
      <dgm:prSet presAssocID="{9360CD44-A20C-4FCE-80A5-2428A3B65DFD}" presName="Child" presStyleLbl="revTx" presStyleIdx="1" presStyleCnt="8" custScaleY="17192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4301D6-E369-45F9-A30F-5A141FC07A60}" type="pres">
      <dgm:prSet presAssocID="{1B3B5F7D-CA6A-492C-AC0D-2F84AF56C4FD}" presName="childComposite" presStyleCnt="0">
        <dgm:presLayoutVars>
          <dgm:chMax val="0"/>
          <dgm:chPref val="0"/>
        </dgm:presLayoutVars>
      </dgm:prSet>
      <dgm:spPr/>
    </dgm:pt>
    <dgm:pt modelId="{6B62F95F-F815-4BAF-9C0A-2142EB14397E}" type="pres">
      <dgm:prSet presAssocID="{1B3B5F7D-CA6A-492C-AC0D-2F84AF56C4FD}" presName="ChildAccent" presStyleLbl="solidFgAcc1" presStyleIdx="1" presStyleCnt="6"/>
      <dgm:spPr/>
    </dgm:pt>
    <dgm:pt modelId="{7F309B1F-6301-400E-AE18-72A78F1335AD}" type="pres">
      <dgm:prSet presAssocID="{1B3B5F7D-CA6A-492C-AC0D-2F84AF56C4FD}" presName="Child" presStyleLbl="revTx" presStyleIdx="2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99BBA8-0410-4445-911A-CF6F0D66B8C3}" type="pres">
      <dgm:prSet presAssocID="{FA6AF93A-0096-465A-B716-3AFEC5E1A357}" presName="childComposite" presStyleCnt="0">
        <dgm:presLayoutVars>
          <dgm:chMax val="0"/>
          <dgm:chPref val="0"/>
        </dgm:presLayoutVars>
      </dgm:prSet>
      <dgm:spPr/>
    </dgm:pt>
    <dgm:pt modelId="{6B86C4FB-16B3-44B4-9702-67F0E08110E3}" type="pres">
      <dgm:prSet presAssocID="{FA6AF93A-0096-465A-B716-3AFEC5E1A357}" presName="ChildAccent" presStyleLbl="solidFgAcc1" presStyleIdx="2" presStyleCnt="6"/>
      <dgm:spPr/>
    </dgm:pt>
    <dgm:pt modelId="{9E5EF080-C417-4D3A-B01B-9FAE2FFA56EF}" type="pres">
      <dgm:prSet presAssocID="{FA6AF93A-0096-465A-B716-3AFEC5E1A357}" presName="Child" presStyleLbl="revTx" presStyleIdx="3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3C0EC0-8130-4D69-9D3A-C5CD3A924559}" type="pres">
      <dgm:prSet presAssocID="{6938B925-2DDF-46C4-9D2C-B29359208131}" presName="root" presStyleCnt="0">
        <dgm:presLayoutVars>
          <dgm:chMax/>
          <dgm:chPref/>
        </dgm:presLayoutVars>
      </dgm:prSet>
      <dgm:spPr/>
    </dgm:pt>
    <dgm:pt modelId="{D6858CE7-CAB9-49E3-93C7-E774BE82F574}" type="pres">
      <dgm:prSet presAssocID="{6938B925-2DDF-46C4-9D2C-B29359208131}" presName="rootComposite" presStyleCnt="0">
        <dgm:presLayoutVars/>
      </dgm:prSet>
      <dgm:spPr/>
    </dgm:pt>
    <dgm:pt modelId="{062E4F35-B20E-47E2-AF5A-B719DE2F67C9}" type="pres">
      <dgm:prSet presAssocID="{6938B925-2DDF-46C4-9D2C-B29359208131}" presName="ParentAccent" presStyleLbl="alignNode1" presStyleIdx="1" presStyleCnt="2"/>
      <dgm:spPr/>
    </dgm:pt>
    <dgm:pt modelId="{A457D631-F3AE-4EC7-B42D-F9297CBFFBFB}" type="pres">
      <dgm:prSet presAssocID="{6938B925-2DDF-46C4-9D2C-B29359208131}" presName="ParentSmallAccent" presStyleLbl="fgAcc1" presStyleIdx="1" presStyleCnt="2"/>
      <dgm:spPr/>
    </dgm:pt>
    <dgm:pt modelId="{4471DD0D-8F02-4C02-B77C-0EC30A55DE33}" type="pres">
      <dgm:prSet presAssocID="{6938B925-2DDF-46C4-9D2C-B29359208131}" presName="Parent" presStyleLbl="revTx" presStyleIdx="4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24EC7D-7B92-4FBA-B02D-808F04E8AEA1}" type="pres">
      <dgm:prSet presAssocID="{6938B925-2DDF-46C4-9D2C-B29359208131}" presName="childShape" presStyleCnt="0">
        <dgm:presLayoutVars>
          <dgm:chMax val="0"/>
          <dgm:chPref val="0"/>
        </dgm:presLayoutVars>
      </dgm:prSet>
      <dgm:spPr/>
    </dgm:pt>
    <dgm:pt modelId="{CE98B5C0-1DFB-486C-B4AD-07884ED61887}" type="pres">
      <dgm:prSet presAssocID="{F39C6AD6-DBC1-454C-93B0-92D4C79AB1C5}" presName="childComposite" presStyleCnt="0">
        <dgm:presLayoutVars>
          <dgm:chMax val="0"/>
          <dgm:chPref val="0"/>
        </dgm:presLayoutVars>
      </dgm:prSet>
      <dgm:spPr/>
    </dgm:pt>
    <dgm:pt modelId="{D3708C3E-53E5-4E3D-B87F-857D1BA5D145}" type="pres">
      <dgm:prSet presAssocID="{F39C6AD6-DBC1-454C-93B0-92D4C79AB1C5}" presName="ChildAccent" presStyleLbl="solidFgAcc1" presStyleIdx="3" presStyleCnt="6"/>
      <dgm:spPr/>
    </dgm:pt>
    <dgm:pt modelId="{60CF9A6E-9B8F-4172-ADCB-2586FF39E9E8}" type="pres">
      <dgm:prSet presAssocID="{F39C6AD6-DBC1-454C-93B0-92D4C79AB1C5}" presName="Child" presStyleLbl="revTx" presStyleIdx="5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3C8138-EE19-4FC2-B978-7586078849EE}" type="pres">
      <dgm:prSet presAssocID="{47325001-3F40-46B3-AEA5-9B9C1AB430A3}" presName="childComposite" presStyleCnt="0">
        <dgm:presLayoutVars>
          <dgm:chMax val="0"/>
          <dgm:chPref val="0"/>
        </dgm:presLayoutVars>
      </dgm:prSet>
      <dgm:spPr/>
    </dgm:pt>
    <dgm:pt modelId="{113519DE-65DD-418C-B982-105C50B28927}" type="pres">
      <dgm:prSet presAssocID="{47325001-3F40-46B3-AEA5-9B9C1AB430A3}" presName="ChildAccent" presStyleLbl="solidFgAcc1" presStyleIdx="4" presStyleCnt="6"/>
      <dgm:spPr/>
    </dgm:pt>
    <dgm:pt modelId="{F5E5E466-338C-44D6-97D5-664B83008B4A}" type="pres">
      <dgm:prSet presAssocID="{47325001-3F40-46B3-AEA5-9B9C1AB430A3}" presName="Child" presStyleLbl="revTx" presStyleIdx="6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7C72A4-39C7-4FBE-9062-824EDE3BD654}" type="pres">
      <dgm:prSet presAssocID="{29AACBD6-FFD6-4CED-8707-63FD68A1BC0C}" presName="childComposite" presStyleCnt="0">
        <dgm:presLayoutVars>
          <dgm:chMax val="0"/>
          <dgm:chPref val="0"/>
        </dgm:presLayoutVars>
      </dgm:prSet>
      <dgm:spPr/>
    </dgm:pt>
    <dgm:pt modelId="{A2F80F58-A869-45C9-ABA8-FD9FD9154A70}" type="pres">
      <dgm:prSet presAssocID="{29AACBD6-FFD6-4CED-8707-63FD68A1BC0C}" presName="ChildAccent" presStyleLbl="solidFgAcc1" presStyleIdx="5" presStyleCnt="6"/>
      <dgm:spPr/>
    </dgm:pt>
    <dgm:pt modelId="{AE134840-2F30-401C-BB49-D7B9275D3099}" type="pres">
      <dgm:prSet presAssocID="{29AACBD6-FFD6-4CED-8707-63FD68A1BC0C}" presName="Child" presStyleLbl="revTx" presStyleIdx="7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A687F9-2CEA-4BB1-9290-35FEA7D80CC1}" srcId="{6938B925-2DDF-46C4-9D2C-B29359208131}" destId="{F39C6AD6-DBC1-454C-93B0-92D4C79AB1C5}" srcOrd="0" destOrd="0" parTransId="{6A582D7C-40E3-46E3-954D-7080341EA813}" sibTransId="{30D5EB52-0F2E-4B22-9140-2D0005A2DDB3}"/>
    <dgm:cxn modelId="{DE9D6A85-EF90-4887-B801-D761B7D6FA31}" srcId="{827886FE-FCA0-48A3-9EA7-6F0C8CA1F43F}" destId="{FA6AF93A-0096-465A-B716-3AFEC5E1A357}" srcOrd="2" destOrd="0" parTransId="{4717C051-D122-4D1C-8E68-2DF6636C4265}" sibTransId="{C746CCEB-8DF8-48F1-9639-3C65C6882B25}"/>
    <dgm:cxn modelId="{79426DAD-3805-4DAF-9DDE-CFAF7695CE2C}" srcId="{6938B925-2DDF-46C4-9D2C-B29359208131}" destId="{29AACBD6-FFD6-4CED-8707-63FD68A1BC0C}" srcOrd="2" destOrd="0" parTransId="{1D70EF0F-E9C9-4EE4-AF31-4EF7CDA97C0C}" sibTransId="{7624A515-37B8-4C83-B39C-EE5C6E59EC55}"/>
    <dgm:cxn modelId="{E6ECD511-052A-4A35-8044-7B2F04AC8A00}" type="presOf" srcId="{6938B925-2DDF-46C4-9D2C-B29359208131}" destId="{4471DD0D-8F02-4C02-B77C-0EC30A55DE33}" srcOrd="0" destOrd="0" presId="urn:microsoft.com/office/officeart/2008/layout/SquareAccentList"/>
    <dgm:cxn modelId="{2429C33F-C2A8-41E8-ADE3-991F2FB10C0F}" srcId="{9CF8E749-62F0-4350-A9D2-2643745CC90A}" destId="{6938B925-2DDF-46C4-9D2C-B29359208131}" srcOrd="1" destOrd="0" parTransId="{D59CE7FC-A850-42DF-9FBF-3917A6BEA5BF}" sibTransId="{B21C69FF-6B9F-4791-81E3-B106178CC93F}"/>
    <dgm:cxn modelId="{56E7F8D6-49BE-449B-83A3-CBF5B253FE2E}" type="presOf" srcId="{1B3B5F7D-CA6A-492C-AC0D-2F84AF56C4FD}" destId="{7F309B1F-6301-400E-AE18-72A78F1335AD}" srcOrd="0" destOrd="0" presId="urn:microsoft.com/office/officeart/2008/layout/SquareAccentList"/>
    <dgm:cxn modelId="{4D882DA5-1148-4398-8A00-347746523089}" type="presOf" srcId="{29AACBD6-FFD6-4CED-8707-63FD68A1BC0C}" destId="{AE134840-2F30-401C-BB49-D7B9275D3099}" srcOrd="0" destOrd="0" presId="urn:microsoft.com/office/officeart/2008/layout/SquareAccentList"/>
    <dgm:cxn modelId="{435C4B65-300F-40EC-96F1-711FB2A81798}" type="presOf" srcId="{827886FE-FCA0-48A3-9EA7-6F0C8CA1F43F}" destId="{50DC9621-8DC5-445C-A9A2-8409D8949003}" srcOrd="0" destOrd="0" presId="urn:microsoft.com/office/officeart/2008/layout/SquareAccentList"/>
    <dgm:cxn modelId="{97964817-6D78-4168-883E-832D908031BF}" type="presOf" srcId="{9CF8E749-62F0-4350-A9D2-2643745CC90A}" destId="{C5310500-35F0-4B38-8BA4-E213814352FD}" srcOrd="0" destOrd="0" presId="urn:microsoft.com/office/officeart/2008/layout/SquareAccentList"/>
    <dgm:cxn modelId="{624ED867-0EDE-4EE9-9726-19AAB2B800F0}" type="presOf" srcId="{47325001-3F40-46B3-AEA5-9B9C1AB430A3}" destId="{F5E5E466-338C-44D6-97D5-664B83008B4A}" srcOrd="0" destOrd="0" presId="urn:microsoft.com/office/officeart/2008/layout/SquareAccentList"/>
    <dgm:cxn modelId="{4100212F-4F46-4E20-AF79-6C32E43F0F7A}" type="presOf" srcId="{9360CD44-A20C-4FCE-80A5-2428A3B65DFD}" destId="{B160CD5A-1625-4B47-8626-FD03B619CB91}" srcOrd="0" destOrd="0" presId="urn:microsoft.com/office/officeart/2008/layout/SquareAccentList"/>
    <dgm:cxn modelId="{230BB35F-4645-41A2-B3E9-48EC9A9DD963}" type="presOf" srcId="{FA6AF93A-0096-465A-B716-3AFEC5E1A357}" destId="{9E5EF080-C417-4D3A-B01B-9FAE2FFA56EF}" srcOrd="0" destOrd="0" presId="urn:microsoft.com/office/officeart/2008/layout/SquareAccentList"/>
    <dgm:cxn modelId="{F2708B9D-B52D-4AF3-808A-0A75533052A3}" srcId="{6938B925-2DDF-46C4-9D2C-B29359208131}" destId="{47325001-3F40-46B3-AEA5-9B9C1AB430A3}" srcOrd="1" destOrd="0" parTransId="{62DFE85F-C72F-4B3F-96E5-4B1EC8DF54BB}" sibTransId="{86C909AA-002C-4081-83AE-660EAB6E8969}"/>
    <dgm:cxn modelId="{2CE78570-84DE-4A45-9ADA-A87B64BDCA54}" srcId="{9CF8E749-62F0-4350-A9D2-2643745CC90A}" destId="{827886FE-FCA0-48A3-9EA7-6F0C8CA1F43F}" srcOrd="0" destOrd="0" parTransId="{AE10A52A-0B5D-44CC-B2AB-F3977AD2DEAE}" sibTransId="{0FA3BCE3-D0AE-486E-9273-D190024029B7}"/>
    <dgm:cxn modelId="{93FB72DC-26BD-4C06-890A-7A51CB1F0D25}" type="presOf" srcId="{F39C6AD6-DBC1-454C-93B0-92D4C79AB1C5}" destId="{60CF9A6E-9B8F-4172-ADCB-2586FF39E9E8}" srcOrd="0" destOrd="0" presId="urn:microsoft.com/office/officeart/2008/layout/SquareAccentList"/>
    <dgm:cxn modelId="{7DC1FA12-7AD1-4615-A196-7581A4604D26}" srcId="{827886FE-FCA0-48A3-9EA7-6F0C8CA1F43F}" destId="{9360CD44-A20C-4FCE-80A5-2428A3B65DFD}" srcOrd="0" destOrd="0" parTransId="{24C2E93B-75C1-46DE-9343-AFF4AE04868D}" sibTransId="{9EE9912E-9D06-4D28-9F05-49D3FE636ECC}"/>
    <dgm:cxn modelId="{E5ACC299-C782-4259-9D7D-FB41BD13B307}" srcId="{827886FE-FCA0-48A3-9EA7-6F0C8CA1F43F}" destId="{1B3B5F7D-CA6A-492C-AC0D-2F84AF56C4FD}" srcOrd="1" destOrd="0" parTransId="{6FAF2AEA-8E74-4346-88EB-36D0E9399B50}" sibTransId="{93AA4745-53E1-4B46-A98C-835E645E575D}"/>
    <dgm:cxn modelId="{B629E59E-7E49-43DF-AFF4-D7BA99E28932}" type="presParOf" srcId="{C5310500-35F0-4B38-8BA4-E213814352FD}" destId="{95E47E83-6181-472B-BAD6-145CEEFE8C7D}" srcOrd="0" destOrd="0" presId="urn:microsoft.com/office/officeart/2008/layout/SquareAccentList"/>
    <dgm:cxn modelId="{4E9C12E8-C1EC-4E2D-9874-B5E06E8340C2}" type="presParOf" srcId="{95E47E83-6181-472B-BAD6-145CEEFE8C7D}" destId="{32A644AD-4F1F-40F2-BA8E-EB19CD583A7F}" srcOrd="0" destOrd="0" presId="urn:microsoft.com/office/officeart/2008/layout/SquareAccentList"/>
    <dgm:cxn modelId="{BD61780C-32AD-41B3-983D-3E59C35F1CEE}" type="presParOf" srcId="{32A644AD-4F1F-40F2-BA8E-EB19CD583A7F}" destId="{5DD5A5B3-8031-4202-9A1C-5CE44E1A3E06}" srcOrd="0" destOrd="0" presId="urn:microsoft.com/office/officeart/2008/layout/SquareAccentList"/>
    <dgm:cxn modelId="{D2A5E41D-E466-4D7E-BF71-79CDA66108A8}" type="presParOf" srcId="{32A644AD-4F1F-40F2-BA8E-EB19CD583A7F}" destId="{2345C55B-C237-4761-B185-2F1A1C9BE93B}" srcOrd="1" destOrd="0" presId="urn:microsoft.com/office/officeart/2008/layout/SquareAccentList"/>
    <dgm:cxn modelId="{453AA21B-B5D4-4544-9A9B-D3B2CEAC8B31}" type="presParOf" srcId="{32A644AD-4F1F-40F2-BA8E-EB19CD583A7F}" destId="{50DC9621-8DC5-445C-A9A2-8409D8949003}" srcOrd="2" destOrd="0" presId="urn:microsoft.com/office/officeart/2008/layout/SquareAccentList"/>
    <dgm:cxn modelId="{B72D4897-DF7F-485B-8812-7D7C8F4DEB75}" type="presParOf" srcId="{95E47E83-6181-472B-BAD6-145CEEFE8C7D}" destId="{B97DC236-3D77-43C3-9569-335CDFD14490}" srcOrd="1" destOrd="0" presId="urn:microsoft.com/office/officeart/2008/layout/SquareAccentList"/>
    <dgm:cxn modelId="{160A68E2-3865-4ADF-8417-1FE02DEE5833}" type="presParOf" srcId="{B97DC236-3D77-43C3-9569-335CDFD14490}" destId="{F4CD22F2-7557-4C61-AAEE-4804745787CE}" srcOrd="0" destOrd="0" presId="urn:microsoft.com/office/officeart/2008/layout/SquareAccentList"/>
    <dgm:cxn modelId="{6993C118-1B39-45F8-80FC-B77FAEB325B3}" type="presParOf" srcId="{F4CD22F2-7557-4C61-AAEE-4804745787CE}" destId="{2E8A3271-B967-41CC-993E-966F4D5E1C9A}" srcOrd="0" destOrd="0" presId="urn:microsoft.com/office/officeart/2008/layout/SquareAccentList"/>
    <dgm:cxn modelId="{A9C7A41D-F0F5-4BE4-8551-AF58A0CBE870}" type="presParOf" srcId="{F4CD22F2-7557-4C61-AAEE-4804745787CE}" destId="{B160CD5A-1625-4B47-8626-FD03B619CB91}" srcOrd="1" destOrd="0" presId="urn:microsoft.com/office/officeart/2008/layout/SquareAccentList"/>
    <dgm:cxn modelId="{2279CC70-25F2-40F5-9A4F-3D10240ECD84}" type="presParOf" srcId="{B97DC236-3D77-43C3-9569-335CDFD14490}" destId="{E94301D6-E369-45F9-A30F-5A141FC07A60}" srcOrd="1" destOrd="0" presId="urn:microsoft.com/office/officeart/2008/layout/SquareAccentList"/>
    <dgm:cxn modelId="{02EDE077-8731-4EF9-98AF-AC368855B52B}" type="presParOf" srcId="{E94301D6-E369-45F9-A30F-5A141FC07A60}" destId="{6B62F95F-F815-4BAF-9C0A-2142EB14397E}" srcOrd="0" destOrd="0" presId="urn:microsoft.com/office/officeart/2008/layout/SquareAccentList"/>
    <dgm:cxn modelId="{C08050C8-62F8-49C7-9F38-4FBBF91CD2A2}" type="presParOf" srcId="{E94301D6-E369-45F9-A30F-5A141FC07A60}" destId="{7F309B1F-6301-400E-AE18-72A78F1335AD}" srcOrd="1" destOrd="0" presId="urn:microsoft.com/office/officeart/2008/layout/SquareAccentList"/>
    <dgm:cxn modelId="{EDF99C33-9787-4364-9B80-E8E36F38762A}" type="presParOf" srcId="{B97DC236-3D77-43C3-9569-335CDFD14490}" destId="{4399BBA8-0410-4445-911A-CF6F0D66B8C3}" srcOrd="2" destOrd="0" presId="urn:microsoft.com/office/officeart/2008/layout/SquareAccentList"/>
    <dgm:cxn modelId="{03C30B90-FAD0-471D-8019-816B33258435}" type="presParOf" srcId="{4399BBA8-0410-4445-911A-CF6F0D66B8C3}" destId="{6B86C4FB-16B3-44B4-9702-67F0E08110E3}" srcOrd="0" destOrd="0" presId="urn:microsoft.com/office/officeart/2008/layout/SquareAccentList"/>
    <dgm:cxn modelId="{D615687A-9C1B-4D6C-9EF8-D264BD635232}" type="presParOf" srcId="{4399BBA8-0410-4445-911A-CF6F0D66B8C3}" destId="{9E5EF080-C417-4D3A-B01B-9FAE2FFA56EF}" srcOrd="1" destOrd="0" presId="urn:microsoft.com/office/officeart/2008/layout/SquareAccentList"/>
    <dgm:cxn modelId="{F62A1F52-8C27-4330-BCFD-A76EFEA752E8}" type="presParOf" srcId="{C5310500-35F0-4B38-8BA4-E213814352FD}" destId="{013C0EC0-8130-4D69-9D3A-C5CD3A924559}" srcOrd="1" destOrd="0" presId="urn:microsoft.com/office/officeart/2008/layout/SquareAccentList"/>
    <dgm:cxn modelId="{CEF60D5C-AE3C-4D2B-850E-112150E69A0D}" type="presParOf" srcId="{013C0EC0-8130-4D69-9D3A-C5CD3A924559}" destId="{D6858CE7-CAB9-49E3-93C7-E774BE82F574}" srcOrd="0" destOrd="0" presId="urn:microsoft.com/office/officeart/2008/layout/SquareAccentList"/>
    <dgm:cxn modelId="{8BFA7414-00CC-48E1-9516-81C8D670FA83}" type="presParOf" srcId="{D6858CE7-CAB9-49E3-93C7-E774BE82F574}" destId="{062E4F35-B20E-47E2-AF5A-B719DE2F67C9}" srcOrd="0" destOrd="0" presId="urn:microsoft.com/office/officeart/2008/layout/SquareAccentList"/>
    <dgm:cxn modelId="{A09CF310-1452-40D8-BB9B-A9B84A380198}" type="presParOf" srcId="{D6858CE7-CAB9-49E3-93C7-E774BE82F574}" destId="{A457D631-F3AE-4EC7-B42D-F9297CBFFBFB}" srcOrd="1" destOrd="0" presId="urn:microsoft.com/office/officeart/2008/layout/SquareAccentList"/>
    <dgm:cxn modelId="{09BAC004-7106-40B1-B90F-20FA2D824D4C}" type="presParOf" srcId="{D6858CE7-CAB9-49E3-93C7-E774BE82F574}" destId="{4471DD0D-8F02-4C02-B77C-0EC30A55DE33}" srcOrd="2" destOrd="0" presId="urn:microsoft.com/office/officeart/2008/layout/SquareAccentList"/>
    <dgm:cxn modelId="{E7E9069D-B9FF-4432-9CC3-0BA5B0984EEA}" type="presParOf" srcId="{013C0EC0-8130-4D69-9D3A-C5CD3A924559}" destId="{FF24EC7D-7B92-4FBA-B02D-808F04E8AEA1}" srcOrd="1" destOrd="0" presId="urn:microsoft.com/office/officeart/2008/layout/SquareAccentList"/>
    <dgm:cxn modelId="{3F564F6D-8CB4-44E2-8754-8A64DA17DD26}" type="presParOf" srcId="{FF24EC7D-7B92-4FBA-B02D-808F04E8AEA1}" destId="{CE98B5C0-1DFB-486C-B4AD-07884ED61887}" srcOrd="0" destOrd="0" presId="urn:microsoft.com/office/officeart/2008/layout/SquareAccentList"/>
    <dgm:cxn modelId="{C80906C9-F34A-43D9-B038-C1C9D84A4C78}" type="presParOf" srcId="{CE98B5C0-1DFB-486C-B4AD-07884ED61887}" destId="{D3708C3E-53E5-4E3D-B87F-857D1BA5D145}" srcOrd="0" destOrd="0" presId="urn:microsoft.com/office/officeart/2008/layout/SquareAccentList"/>
    <dgm:cxn modelId="{0B7B1608-1357-4217-9AA1-569EAF0C6DDB}" type="presParOf" srcId="{CE98B5C0-1DFB-486C-B4AD-07884ED61887}" destId="{60CF9A6E-9B8F-4172-ADCB-2586FF39E9E8}" srcOrd="1" destOrd="0" presId="urn:microsoft.com/office/officeart/2008/layout/SquareAccentList"/>
    <dgm:cxn modelId="{8AC87CA9-4CE9-4EAB-B2AC-42174E1F9926}" type="presParOf" srcId="{FF24EC7D-7B92-4FBA-B02D-808F04E8AEA1}" destId="{4E3C8138-EE19-4FC2-B978-7586078849EE}" srcOrd="1" destOrd="0" presId="urn:microsoft.com/office/officeart/2008/layout/SquareAccentList"/>
    <dgm:cxn modelId="{7CC41E0F-36CA-4FFA-B85B-8CBB01D1AA46}" type="presParOf" srcId="{4E3C8138-EE19-4FC2-B978-7586078849EE}" destId="{113519DE-65DD-418C-B982-105C50B28927}" srcOrd="0" destOrd="0" presId="urn:microsoft.com/office/officeart/2008/layout/SquareAccentList"/>
    <dgm:cxn modelId="{483664F9-A48D-4AEC-9F6A-5CFF4CC5E93E}" type="presParOf" srcId="{4E3C8138-EE19-4FC2-B978-7586078849EE}" destId="{F5E5E466-338C-44D6-97D5-664B83008B4A}" srcOrd="1" destOrd="0" presId="urn:microsoft.com/office/officeart/2008/layout/SquareAccentList"/>
    <dgm:cxn modelId="{8C7240B9-AE0C-49CD-8A50-FBC150D92C80}" type="presParOf" srcId="{FF24EC7D-7B92-4FBA-B02D-808F04E8AEA1}" destId="{367C72A4-39C7-4FBE-9062-824EDE3BD654}" srcOrd="2" destOrd="0" presId="urn:microsoft.com/office/officeart/2008/layout/SquareAccentList"/>
    <dgm:cxn modelId="{89450749-6648-4B6E-BEBC-EC2554D4A027}" type="presParOf" srcId="{367C72A4-39C7-4FBE-9062-824EDE3BD654}" destId="{A2F80F58-A869-45C9-ABA8-FD9FD9154A70}" srcOrd="0" destOrd="0" presId="urn:microsoft.com/office/officeart/2008/layout/SquareAccentList"/>
    <dgm:cxn modelId="{8193570B-6362-494C-9943-1460416982FF}" type="presParOf" srcId="{367C72A4-39C7-4FBE-9062-824EDE3BD654}" destId="{AE134840-2F30-401C-BB49-D7B9275D3099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B31988-BEB4-4EC4-9AC9-D6FE68FE23E0}">
      <dsp:nvSpPr>
        <dsp:cNvPr id="0" name=""/>
        <dsp:cNvSpPr/>
      </dsp:nvSpPr>
      <dsp:spPr>
        <a:xfrm flipV="1">
          <a:off x="373840" y="1477975"/>
          <a:ext cx="4883331" cy="1953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8E4A8B-757F-46B3-8646-FE1AF98367DA}">
      <dsp:nvSpPr>
        <dsp:cNvPr id="0" name=""/>
        <dsp:cNvSpPr/>
      </dsp:nvSpPr>
      <dsp:spPr>
        <a:xfrm>
          <a:off x="65542" y="1495150"/>
          <a:ext cx="404044" cy="40404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4F3646-85FA-43D9-B00D-89B2A08A8199}">
      <dsp:nvSpPr>
        <dsp:cNvPr id="0" name=""/>
        <dsp:cNvSpPr/>
      </dsp:nvSpPr>
      <dsp:spPr>
        <a:xfrm>
          <a:off x="7518" y="0"/>
          <a:ext cx="5615976" cy="1341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Материальные</a:t>
          </a:r>
          <a:endParaRPr lang="ru-RU" sz="1400" kern="1200" dirty="0"/>
        </a:p>
      </dsp:txBody>
      <dsp:txXfrm>
        <a:off x="7518" y="0"/>
        <a:ext cx="5615976" cy="1341915"/>
      </dsp:txXfrm>
    </dsp:sp>
    <dsp:sp modelId="{B1039010-A8DC-417E-893E-82FF0A9DB86C}">
      <dsp:nvSpPr>
        <dsp:cNvPr id="0" name=""/>
        <dsp:cNvSpPr/>
      </dsp:nvSpPr>
      <dsp:spPr>
        <a:xfrm>
          <a:off x="50202" y="2430380"/>
          <a:ext cx="404034" cy="4172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81228A-F487-4570-AE5C-3E5E892E38EA}">
      <dsp:nvSpPr>
        <dsp:cNvPr id="0" name=""/>
        <dsp:cNvSpPr/>
      </dsp:nvSpPr>
      <dsp:spPr>
        <a:xfrm>
          <a:off x="435197" y="2168080"/>
          <a:ext cx="5114933" cy="941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 smtClean="0"/>
            <a:t>Единовременная материальная помощь членам семьи погибших (умерших) мобилизованных  в размере 1 000,0 тыс. рублей в равных долях</a:t>
          </a:r>
          <a:br>
            <a:rPr lang="ru-RU" sz="900" b="0" i="0" u="none" kern="1200" dirty="0" smtClean="0"/>
          </a:br>
          <a:r>
            <a:rPr lang="ru-RU" sz="900" b="0" i="0" u="none" kern="1200" dirty="0" smtClean="0"/>
            <a:t>Указ Главы Республики Калмыкия от 28.06.2022 N 125 (ред. от 07.03.2023) "О дополнительных социальных гарантиях отдельным категориям военнослужащих"</a:t>
          </a:r>
          <a:endParaRPr lang="ru-RU" sz="900" kern="1200" dirty="0"/>
        </a:p>
      </dsp:txBody>
      <dsp:txXfrm>
        <a:off x="435197" y="2168080"/>
        <a:ext cx="5114933" cy="941805"/>
      </dsp:txXfrm>
    </dsp:sp>
    <dsp:sp modelId="{78440CD5-6969-4E51-B6C5-5069FECE2310}">
      <dsp:nvSpPr>
        <dsp:cNvPr id="0" name=""/>
        <dsp:cNvSpPr/>
      </dsp:nvSpPr>
      <dsp:spPr>
        <a:xfrm>
          <a:off x="50202" y="3378772"/>
          <a:ext cx="404034" cy="4040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69229B-00A6-4D38-8757-81BB8CEBB94C}">
      <dsp:nvSpPr>
        <dsp:cNvPr id="0" name=""/>
        <dsp:cNvSpPr/>
      </dsp:nvSpPr>
      <dsp:spPr>
        <a:xfrm>
          <a:off x="435197" y="3109886"/>
          <a:ext cx="5114933" cy="941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 smtClean="0"/>
            <a:t>Ежемесячная денежная выплата в размере 30 процентов стоимости оплаты коммунальных услуг в пределах нормативов потребления коммунальных услуг, утвержденных уполномоченным органом исполнительной власти Республики Калмыкия, а проживающим в домах, не имеющих центрального отопления, - топлива, приобретаемого в пределах норм, установленных для продажи населению, и транспортных услуг для доставки этого топлива. Ежемесячная денежная выплата предоставляется отдельным категориям граждан, проживающим в жилых помещениях независимо от вида жилищного фонда, а также их супругам, несовершеннолетним детям и (или) детям старше 18 лет, ставшим инвалидами до достижения ими возраста 18 лет, ними проживающим</a:t>
          </a:r>
          <a:endParaRPr lang="ru-RU" sz="900" kern="1200" dirty="0"/>
        </a:p>
      </dsp:txBody>
      <dsp:txXfrm>
        <a:off x="435197" y="3109886"/>
        <a:ext cx="5114933" cy="941805"/>
      </dsp:txXfrm>
    </dsp:sp>
    <dsp:sp modelId="{C9C87A87-F2B0-4EC8-BB7D-97295E5A9DF7}">
      <dsp:nvSpPr>
        <dsp:cNvPr id="0" name=""/>
        <dsp:cNvSpPr/>
      </dsp:nvSpPr>
      <dsp:spPr>
        <a:xfrm>
          <a:off x="7518" y="4361805"/>
          <a:ext cx="404034" cy="4040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A3F2FA-3B5F-4B71-B2B0-463C7D830162}">
      <dsp:nvSpPr>
        <dsp:cNvPr id="0" name=""/>
        <dsp:cNvSpPr/>
      </dsp:nvSpPr>
      <dsp:spPr>
        <a:xfrm>
          <a:off x="349829" y="4051692"/>
          <a:ext cx="5200301" cy="1024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 smtClean="0"/>
            <a:t>Ежемесячная денежная выплата на питание (обеды) на каждого учащегося общеобразовательной организации в Республике Калмыкия в размере 1200 рублей (за исключением учащихся, обеспеченных бесплатным питанием в образовательной организации);</a:t>
          </a:r>
          <a:br>
            <a:rPr lang="ru-RU" sz="900" b="0" i="0" u="none" kern="1200" dirty="0" smtClean="0"/>
          </a:br>
          <a:r>
            <a:rPr lang="ru-RU" sz="900" b="0" i="0" u="none" kern="1200" dirty="0" smtClean="0"/>
            <a:t>Закон Республики Калмыкия от 11.10.2022 N 246-VI-З "О дополнительных мерах социальной поддержки отдельных категорий граждан" (принят Постановлением Народного Хурала (Парламента) РК от 11.10.2022 N 641-VI)</a:t>
          </a:r>
          <a:endParaRPr lang="ru-RU" sz="900" kern="1200" dirty="0"/>
        </a:p>
      </dsp:txBody>
      <dsp:txXfrm>
        <a:off x="349829" y="4051692"/>
        <a:ext cx="5200301" cy="1024260"/>
      </dsp:txXfrm>
    </dsp:sp>
    <dsp:sp modelId="{00CE35BB-76C0-4723-96DE-E85B99D1C791}">
      <dsp:nvSpPr>
        <dsp:cNvPr id="0" name=""/>
        <dsp:cNvSpPr/>
      </dsp:nvSpPr>
      <dsp:spPr>
        <a:xfrm>
          <a:off x="5899921" y="1453942"/>
          <a:ext cx="5499928" cy="2464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F18939-E047-4F99-9A6C-7C2FFD4B4251}">
      <dsp:nvSpPr>
        <dsp:cNvPr id="0" name=""/>
        <dsp:cNvSpPr/>
      </dsp:nvSpPr>
      <dsp:spPr>
        <a:xfrm>
          <a:off x="5837149" y="1489490"/>
          <a:ext cx="404044" cy="40404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881E7A-1C8B-4DFF-859C-65ABD236FAB0}">
      <dsp:nvSpPr>
        <dsp:cNvPr id="0" name=""/>
        <dsp:cNvSpPr/>
      </dsp:nvSpPr>
      <dsp:spPr>
        <a:xfrm>
          <a:off x="5898491" y="0"/>
          <a:ext cx="5499928" cy="1162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Нематериальные</a:t>
          </a:r>
          <a:endParaRPr lang="ru-RU" sz="1400" kern="1200" dirty="0"/>
        </a:p>
      </dsp:txBody>
      <dsp:txXfrm>
        <a:off x="5898491" y="0"/>
        <a:ext cx="5499928" cy="1162374"/>
      </dsp:txXfrm>
    </dsp:sp>
    <dsp:sp modelId="{E06F99B6-1E79-4A3F-8F57-4A33479C29F5}">
      <dsp:nvSpPr>
        <dsp:cNvPr id="0" name=""/>
        <dsp:cNvSpPr/>
      </dsp:nvSpPr>
      <dsp:spPr>
        <a:xfrm>
          <a:off x="5898491" y="2347196"/>
          <a:ext cx="404034" cy="4040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C362C5-37D1-4A09-BB82-53123F6C8F3B}">
      <dsp:nvSpPr>
        <dsp:cNvPr id="0" name=""/>
        <dsp:cNvSpPr/>
      </dsp:nvSpPr>
      <dsp:spPr>
        <a:xfrm>
          <a:off x="6283486" y="2078310"/>
          <a:ext cx="5114933" cy="941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 smtClean="0"/>
            <a:t>Первоочередной прием детей в дошкольные образовательные организации;</a:t>
          </a:r>
          <a:br>
            <a:rPr lang="ru-RU" sz="900" b="0" i="0" u="none" kern="1200" dirty="0" smtClean="0"/>
          </a:br>
          <a:r>
            <a:rPr lang="ru-RU" sz="900" b="0" i="0" u="none" kern="1200" dirty="0" smtClean="0"/>
            <a:t>Закон Республики Калмыкия от 11.10.2022 N 246-VI-З "О дополнительных мерах социальной поддержки отдельных категорий граждан" (принят Постановлением Народного Хурала (Парламента) РК от 11.10.2022 N 641-VI)</a:t>
          </a:r>
          <a:endParaRPr lang="ru-RU" sz="900" kern="1200" dirty="0"/>
        </a:p>
      </dsp:txBody>
      <dsp:txXfrm>
        <a:off x="6283486" y="2078310"/>
        <a:ext cx="5114933" cy="941805"/>
      </dsp:txXfrm>
    </dsp:sp>
    <dsp:sp modelId="{50723D5E-CA47-4287-9288-BF0D22CBC4FD}">
      <dsp:nvSpPr>
        <dsp:cNvPr id="0" name=""/>
        <dsp:cNvSpPr/>
      </dsp:nvSpPr>
      <dsp:spPr>
        <a:xfrm>
          <a:off x="5898491" y="3289001"/>
          <a:ext cx="404034" cy="4040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B23977-2253-45B4-B0EB-3F19E58F9812}">
      <dsp:nvSpPr>
        <dsp:cNvPr id="0" name=""/>
        <dsp:cNvSpPr/>
      </dsp:nvSpPr>
      <dsp:spPr>
        <a:xfrm>
          <a:off x="6283486" y="3020116"/>
          <a:ext cx="5114933" cy="941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 smtClean="0"/>
            <a:t>Бесплатное посещение детьми кружков, секций в государственных образовательных организациях дополнительного образования</a:t>
          </a:r>
          <a:br>
            <a:rPr lang="ru-RU" sz="900" b="0" i="0" u="none" kern="1200" dirty="0" smtClean="0"/>
          </a:br>
          <a:r>
            <a:rPr lang="ru-RU" sz="900" b="0" i="0" u="none" kern="1200" dirty="0" smtClean="0"/>
            <a:t>Закон Республики Калмыкия от 11.10.2022 N 246-VI-З "О дополнительных мерах социальной поддержки отдельных категорий граждан" (принят Постановлением Народного Хурала (Парламента) РК от 11.10.2022 N 641-VI)</a:t>
          </a:r>
          <a:endParaRPr lang="ru-RU" sz="900" kern="1200" dirty="0"/>
        </a:p>
      </dsp:txBody>
      <dsp:txXfrm>
        <a:off x="6283486" y="3020116"/>
        <a:ext cx="5114933" cy="941805"/>
      </dsp:txXfrm>
    </dsp:sp>
    <dsp:sp modelId="{7AB093D5-8A40-4B91-92A1-DB2B5D920E52}">
      <dsp:nvSpPr>
        <dsp:cNvPr id="0" name=""/>
        <dsp:cNvSpPr/>
      </dsp:nvSpPr>
      <dsp:spPr>
        <a:xfrm>
          <a:off x="5898491" y="4230807"/>
          <a:ext cx="404034" cy="4040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D7B7D5-C40A-4242-A8AD-DF29783391D7}">
      <dsp:nvSpPr>
        <dsp:cNvPr id="0" name=""/>
        <dsp:cNvSpPr/>
      </dsp:nvSpPr>
      <dsp:spPr>
        <a:xfrm>
          <a:off x="6283486" y="3961922"/>
          <a:ext cx="5114933" cy="941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 smtClean="0"/>
            <a:t>Первоочередное получение путевок детям для отдыха и оздоровления</a:t>
          </a:r>
          <a:br>
            <a:rPr lang="ru-RU" sz="900" b="0" i="0" u="none" kern="1200" dirty="0" smtClean="0"/>
          </a:br>
          <a:r>
            <a:rPr lang="ru-RU" sz="900" b="0" i="0" u="none" kern="1200" dirty="0" smtClean="0"/>
            <a:t>Закон Республики Калмыкия от 11.10.2022 N 246-VI-З "О дополнительных мерах социальной поддержки отдельных категорий граждан" (принят Постановлением Народного Хурала (Парламента) РК от 11.10.2022 N 641-VI)</a:t>
          </a:r>
          <a:endParaRPr lang="ru-RU" sz="900" kern="1200" dirty="0"/>
        </a:p>
      </dsp:txBody>
      <dsp:txXfrm>
        <a:off x="6283486" y="3961922"/>
        <a:ext cx="5114933" cy="9418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D5A5B3-8031-4202-9A1C-5CE44E1A3E06}">
      <dsp:nvSpPr>
        <dsp:cNvPr id="0" name=""/>
        <dsp:cNvSpPr/>
      </dsp:nvSpPr>
      <dsp:spPr>
        <a:xfrm>
          <a:off x="5693" y="1074243"/>
          <a:ext cx="5082922" cy="5979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45C55B-C237-4761-B185-2F1A1C9BE93B}">
      <dsp:nvSpPr>
        <dsp:cNvPr id="0" name=""/>
        <dsp:cNvSpPr/>
      </dsp:nvSpPr>
      <dsp:spPr>
        <a:xfrm>
          <a:off x="5693" y="1298824"/>
          <a:ext cx="373409" cy="37340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DC9621-8DC5-445C-A9A2-8409D8949003}">
      <dsp:nvSpPr>
        <dsp:cNvPr id="0" name=""/>
        <dsp:cNvSpPr/>
      </dsp:nvSpPr>
      <dsp:spPr>
        <a:xfrm>
          <a:off x="5693" y="0"/>
          <a:ext cx="5082922" cy="10742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Материальные</a:t>
          </a:r>
          <a:endParaRPr lang="ru-RU" sz="1400" kern="1200" dirty="0"/>
        </a:p>
      </dsp:txBody>
      <dsp:txXfrm>
        <a:off x="5693" y="0"/>
        <a:ext cx="5082922" cy="1074243"/>
      </dsp:txXfrm>
    </dsp:sp>
    <dsp:sp modelId="{2E8A3271-B967-41CC-993E-966F4D5E1C9A}">
      <dsp:nvSpPr>
        <dsp:cNvPr id="0" name=""/>
        <dsp:cNvSpPr/>
      </dsp:nvSpPr>
      <dsp:spPr>
        <a:xfrm>
          <a:off x="5693" y="2482252"/>
          <a:ext cx="373400" cy="3734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60CD5A-1625-4B47-8626-FD03B619CB91}">
      <dsp:nvSpPr>
        <dsp:cNvPr id="0" name=""/>
        <dsp:cNvSpPr/>
      </dsp:nvSpPr>
      <dsp:spPr>
        <a:xfrm>
          <a:off x="361498" y="1920732"/>
          <a:ext cx="4727118" cy="1496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 smtClean="0"/>
            <a:t>Освобождение от начисления пеней в случае несвоевременного и (или) неполного внесения ими обязательных платежей в отношении жилых помещений, расположенных на территории Республики Калмыкия</a:t>
          </a:r>
          <a:br>
            <a:rPr lang="ru-RU" sz="900" b="0" i="0" u="none" kern="1200" dirty="0" smtClean="0"/>
          </a:br>
          <a:r>
            <a:rPr lang="ru-RU" sz="900" b="0" i="0" u="none" kern="1200" dirty="0" smtClean="0"/>
            <a:t>Указ Главы Республики Калмыкия от 23.11.2022 г. № 233 «Об утверждении Порядка освобождения граждан Российской Федерации, заключивших контракт о прохождении военной службы в связи с призывом на военную службу по мобилизации в Вооруженные Силы Российской Федерации, и членов их семей до прекращения действия указанного контракта от начисления пеней в случае несвоевременного и (или) неполного внесения ими платы за жилое помещение и коммунальные услуги, взноса на капитальный ремонт общего имущества в многоквартирном доме, установленных жилищным законодательством Российской Федерации» </a:t>
          </a:r>
          <a:endParaRPr lang="ru-RU" sz="900" kern="1200" dirty="0"/>
        </a:p>
      </dsp:txBody>
      <dsp:txXfrm>
        <a:off x="361498" y="1920732"/>
        <a:ext cx="4727118" cy="1496440"/>
      </dsp:txXfrm>
    </dsp:sp>
    <dsp:sp modelId="{6B62F95F-F815-4BAF-9C0A-2142EB14397E}">
      <dsp:nvSpPr>
        <dsp:cNvPr id="0" name=""/>
        <dsp:cNvSpPr/>
      </dsp:nvSpPr>
      <dsp:spPr>
        <a:xfrm>
          <a:off x="5693" y="3665671"/>
          <a:ext cx="373400" cy="3734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309B1F-6301-400E-AE18-72A78F1335AD}">
      <dsp:nvSpPr>
        <dsp:cNvPr id="0" name=""/>
        <dsp:cNvSpPr/>
      </dsp:nvSpPr>
      <dsp:spPr>
        <a:xfrm>
          <a:off x="361498" y="3417172"/>
          <a:ext cx="4727118" cy="870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Члены семей погибших (умерших) военнослужащих имеют право на пенсию по случаю потери кормильца, а также компенсационные выплаты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Федеральный закон от 27.05.1998 N 76-ФЗ "О статусе военнослужащих" (статья 24)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/>
        </a:p>
      </dsp:txBody>
      <dsp:txXfrm>
        <a:off x="361498" y="3417172"/>
        <a:ext cx="4727118" cy="870397"/>
      </dsp:txXfrm>
    </dsp:sp>
    <dsp:sp modelId="{6B86C4FB-16B3-44B4-9702-67F0E08110E3}">
      <dsp:nvSpPr>
        <dsp:cNvPr id="0" name=""/>
        <dsp:cNvSpPr/>
      </dsp:nvSpPr>
      <dsp:spPr>
        <a:xfrm>
          <a:off x="5693" y="4536069"/>
          <a:ext cx="373400" cy="3734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5EF080-C417-4D3A-B01B-9FAE2FFA56EF}">
      <dsp:nvSpPr>
        <dsp:cNvPr id="0" name=""/>
        <dsp:cNvSpPr/>
      </dsp:nvSpPr>
      <dsp:spPr>
        <a:xfrm>
          <a:off x="361498" y="4287570"/>
          <a:ext cx="4727118" cy="870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Члены семьи военнослужащего имеют право на проезд на безвозмездной основе: один раз в год – к месту отпуска и обратно; на лечение в медицинские организации по заключению военно-врачебной комиссии и обратно, в случае гибели (смерти) военнослужащего – всем членам семьи к избранному месту жительства.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Федеральный закон от 27.05.1998 N 76-ФЗ "О статусе военнослужащих" (статья 20)</a:t>
          </a:r>
          <a:endParaRPr lang="ru-RU" sz="900" kern="1200" dirty="0"/>
        </a:p>
      </dsp:txBody>
      <dsp:txXfrm>
        <a:off x="361498" y="4287570"/>
        <a:ext cx="4727118" cy="870397"/>
      </dsp:txXfrm>
    </dsp:sp>
    <dsp:sp modelId="{062E4F35-B20E-47E2-AF5A-B719DE2F67C9}">
      <dsp:nvSpPr>
        <dsp:cNvPr id="0" name=""/>
        <dsp:cNvSpPr/>
      </dsp:nvSpPr>
      <dsp:spPr>
        <a:xfrm>
          <a:off x="5342762" y="1074243"/>
          <a:ext cx="5082922" cy="5979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57D631-F3AE-4EC7-B42D-F9297CBFFBFB}">
      <dsp:nvSpPr>
        <dsp:cNvPr id="0" name=""/>
        <dsp:cNvSpPr/>
      </dsp:nvSpPr>
      <dsp:spPr>
        <a:xfrm>
          <a:off x="5342762" y="1298824"/>
          <a:ext cx="373409" cy="37340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71DD0D-8F02-4C02-B77C-0EC30A55DE33}">
      <dsp:nvSpPr>
        <dsp:cNvPr id="0" name=""/>
        <dsp:cNvSpPr/>
      </dsp:nvSpPr>
      <dsp:spPr>
        <a:xfrm>
          <a:off x="5342762" y="0"/>
          <a:ext cx="5082922" cy="10742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Нематериальные</a:t>
          </a:r>
          <a:endParaRPr lang="ru-RU" sz="1400" kern="1200" dirty="0"/>
        </a:p>
      </dsp:txBody>
      <dsp:txXfrm>
        <a:off x="5342762" y="0"/>
        <a:ext cx="5082922" cy="1074243"/>
      </dsp:txXfrm>
    </dsp:sp>
    <dsp:sp modelId="{D3708C3E-53E5-4E3D-B87F-857D1BA5D145}">
      <dsp:nvSpPr>
        <dsp:cNvPr id="0" name=""/>
        <dsp:cNvSpPr/>
      </dsp:nvSpPr>
      <dsp:spPr>
        <a:xfrm>
          <a:off x="5342762" y="2169231"/>
          <a:ext cx="373400" cy="3734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CF9A6E-9B8F-4172-ADCB-2586FF39E9E8}">
      <dsp:nvSpPr>
        <dsp:cNvPr id="0" name=""/>
        <dsp:cNvSpPr/>
      </dsp:nvSpPr>
      <dsp:spPr>
        <a:xfrm>
          <a:off x="5698567" y="1920732"/>
          <a:ext cx="4727118" cy="870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 smtClean="0"/>
            <a:t>Внеочередное оказание медицинской помощи</a:t>
          </a:r>
          <a:br>
            <a:rPr lang="ru-RU" sz="900" b="0" i="0" u="none" kern="1200" dirty="0" smtClean="0"/>
          </a:br>
          <a:r>
            <a:rPr lang="ru-RU" sz="900" b="0" i="0" u="none" kern="1200" dirty="0" smtClean="0"/>
            <a:t>Закон Республики Калмыкия от 11.10.2022 N 246-VI-З "О дополнительных мерах социальной поддержки отдельных категорий граждан" (принят Постановлением Народного Хурала (Парламента) РК от 11.10.2022 N 641-VI)</a:t>
          </a:r>
          <a:endParaRPr lang="ru-RU" sz="900" kern="1200" dirty="0"/>
        </a:p>
      </dsp:txBody>
      <dsp:txXfrm>
        <a:off x="5698567" y="1920732"/>
        <a:ext cx="4727118" cy="870397"/>
      </dsp:txXfrm>
    </dsp:sp>
    <dsp:sp modelId="{113519DE-65DD-418C-B982-105C50B28927}">
      <dsp:nvSpPr>
        <dsp:cNvPr id="0" name=""/>
        <dsp:cNvSpPr/>
      </dsp:nvSpPr>
      <dsp:spPr>
        <a:xfrm>
          <a:off x="5342762" y="3039629"/>
          <a:ext cx="373400" cy="3734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E5E466-338C-44D6-97D5-664B83008B4A}">
      <dsp:nvSpPr>
        <dsp:cNvPr id="0" name=""/>
        <dsp:cNvSpPr/>
      </dsp:nvSpPr>
      <dsp:spPr>
        <a:xfrm>
          <a:off x="5698567" y="2791130"/>
          <a:ext cx="4727118" cy="870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i="0" u="none" kern="1200" dirty="0" smtClean="0"/>
            <a:t>Бесплатное посещение детьми государственных музеев, выставок, государственных театров один раз в месяц</a:t>
          </a:r>
          <a:br>
            <a:rPr lang="ru-RU" sz="900" b="0" i="0" u="none" kern="1200" dirty="0" smtClean="0"/>
          </a:br>
          <a:r>
            <a:rPr lang="ru-RU" sz="900" b="0" i="0" u="none" kern="1200" dirty="0" smtClean="0"/>
            <a:t>Закон Республики Калмыкия от 11.10.2022 N 246-VI-З "О дополнительных мерах социальной поддержки отдельных категорий граждан" (принят Постановлением Народного Хурала (Парламента) РК от 11.10.2022 N 641-VI)</a:t>
          </a:r>
          <a:endParaRPr lang="ru-RU" sz="900" kern="1200" dirty="0"/>
        </a:p>
      </dsp:txBody>
      <dsp:txXfrm>
        <a:off x="5698567" y="2791130"/>
        <a:ext cx="4727118" cy="870397"/>
      </dsp:txXfrm>
    </dsp:sp>
    <dsp:sp modelId="{A2F80F58-A869-45C9-ABA8-FD9FD9154A70}">
      <dsp:nvSpPr>
        <dsp:cNvPr id="0" name=""/>
        <dsp:cNvSpPr/>
      </dsp:nvSpPr>
      <dsp:spPr>
        <a:xfrm>
          <a:off x="5342762" y="3910027"/>
          <a:ext cx="373400" cy="3734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34840-2F30-401C-BB49-D7B9275D3099}">
      <dsp:nvSpPr>
        <dsp:cNvPr id="0" name=""/>
        <dsp:cNvSpPr/>
      </dsp:nvSpPr>
      <dsp:spPr>
        <a:xfrm>
          <a:off x="5698567" y="3661528"/>
          <a:ext cx="4727118" cy="870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Запрет на направление в служебные командировки, привлечение к сверхурочной работе, работе в ночное время, выходные и нерабочие праздничные дни без их письменного согласия и при условии, что это не запрещено им в соответствии с медицинским заключением, </a:t>
          </a:r>
          <a:r>
            <a:rPr lang="ru-RU" sz="900" i="1" kern="1200" dirty="0" smtClean="0"/>
            <a:t>женщин, имеющих детей в возрасте до трех лет</a:t>
          </a:r>
          <a:r>
            <a:rPr lang="ru-RU" sz="900" kern="1200" dirty="0" smtClean="0"/>
            <a:t>, если другой родитель, призван на военную службу по мобилизации или проходит военную службу по контракту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Трудовой кодекс Российской Федерации (статья 259)</a:t>
          </a:r>
          <a:endParaRPr lang="ru-RU" sz="900" kern="1200" dirty="0"/>
        </a:p>
      </dsp:txBody>
      <dsp:txXfrm>
        <a:off x="5698567" y="3661528"/>
        <a:ext cx="4727118" cy="8703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79D9-5946-4148-9B65-556F66BA5FBD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83EC-091C-4A68-B77B-C01A61C9BD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143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79D9-5946-4148-9B65-556F66BA5FBD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83EC-091C-4A68-B77B-C01A61C9BD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100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79D9-5946-4148-9B65-556F66BA5FBD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83EC-091C-4A68-B77B-C01A61C9BD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798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79D9-5946-4148-9B65-556F66BA5FBD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83EC-091C-4A68-B77B-C01A61C9BD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90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79D9-5946-4148-9B65-556F66BA5FBD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83EC-091C-4A68-B77B-C01A61C9BD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688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79D9-5946-4148-9B65-556F66BA5FBD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83EC-091C-4A68-B77B-C01A61C9BD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443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79D9-5946-4148-9B65-556F66BA5FBD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83EC-091C-4A68-B77B-C01A61C9BD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758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79D9-5946-4148-9B65-556F66BA5FBD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83EC-091C-4A68-B77B-C01A61C9BD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1638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79D9-5946-4148-9B65-556F66BA5FBD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83EC-091C-4A68-B77B-C01A61C9BD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062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79D9-5946-4148-9B65-556F66BA5FBD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83EC-091C-4A68-B77B-C01A61C9BD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301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79D9-5946-4148-9B65-556F66BA5FBD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983EC-091C-4A68-B77B-C01A61C9BD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446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879D9-5946-4148-9B65-556F66BA5FBD}" type="datetimeFigureOut">
              <a:rPr lang="ru-RU" smtClean="0"/>
              <a:t>23.06.2023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983EC-091C-4A68-B77B-C01A61C9BD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100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1149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 smtClean="0">
                <a:latin typeface="+mn-lt"/>
              </a:rPr>
              <a:t>Меры поддержки семьям мобилизованных граждан</a:t>
            </a:r>
            <a:endParaRPr lang="ru-RU" sz="1600" b="1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7280414"/>
              </p:ext>
            </p:extLst>
          </p:nvPr>
        </p:nvGraphicFramePr>
        <p:xfrm>
          <a:off x="360947" y="866273"/>
          <a:ext cx="11405938" cy="5125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280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2421" y="1250016"/>
            <a:ext cx="10515600" cy="45719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1393226"/>
              </p:ext>
            </p:extLst>
          </p:nvPr>
        </p:nvGraphicFramePr>
        <p:xfrm>
          <a:off x="922420" y="421105"/>
          <a:ext cx="10431379" cy="5755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543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410</Words>
  <Application>Microsoft Office PowerPoint</Application>
  <PresentationFormat>Широкоэкранный</PresentationFormat>
  <Paragraphs>20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Меры поддержки семьям мобилизованных граждан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Горяева Лола Николаевна</dc:creator>
  <cp:lastModifiedBy>Горяева Лола Николаевна</cp:lastModifiedBy>
  <cp:revision>16</cp:revision>
  <cp:lastPrinted>2023-06-23T09:30:36Z</cp:lastPrinted>
  <dcterms:created xsi:type="dcterms:W3CDTF">2023-06-23T07:26:36Z</dcterms:created>
  <dcterms:modified xsi:type="dcterms:W3CDTF">2023-06-23T10:36:12Z</dcterms:modified>
</cp:coreProperties>
</file>