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25.06.2021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35" y="28100"/>
            <a:ext cx="9888330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35" y="304364"/>
            <a:ext cx="9888330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09" y="447259"/>
            <a:ext cx="9545382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7E0E6B-CF29-4EBC-87BC-310C97878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69" y="326484"/>
            <a:ext cx="10568695" cy="636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08" y="180521"/>
            <a:ext cx="10269383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03" y="323416"/>
            <a:ext cx="10345594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4E5D1B-2D57-4C37-91A9-26C6E31C2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88" y="729761"/>
            <a:ext cx="11521824" cy="539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5" y="618733"/>
            <a:ext cx="10459910" cy="562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9" y="847364"/>
            <a:ext cx="10478962" cy="516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87" y="323416"/>
            <a:ext cx="10212225" cy="62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Давыдова Анна Игоревна</cp:lastModifiedBy>
  <cp:revision>23</cp:revision>
  <cp:lastPrinted>2021-06-11T12:16:05Z</cp:lastPrinted>
  <dcterms:created xsi:type="dcterms:W3CDTF">2020-04-20T08:29:01Z</dcterms:created>
  <dcterms:modified xsi:type="dcterms:W3CDTF">2021-06-25T06:37:08Z</dcterms:modified>
</cp:coreProperties>
</file>