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  <a:srgbClr val="B2B2B2"/>
    <a:srgbClr val="660033"/>
    <a:srgbClr val="99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35DFC4-9C35-4CA9-B6A4-07A754B3593C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F8091-E6D2-4CE5-A92E-CC08392D12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04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2F8091-E6D2-4CE5-A92E-CC08392D12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314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AA7B97-04A9-47DF-8E97-0F80F41D63FF}" type="datetimeFigureOut">
              <a:rPr lang="ru-RU" smtClean="0"/>
              <a:t>18.11.2020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2C700E4-F3C4-4DF2-8833-224D36C445A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27784" y="1340768"/>
            <a:ext cx="6336704" cy="2448272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РАЗРУШАЯ ПРИРОДУ, </a:t>
            </a: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РАЗРУШАЕШЬ</a:t>
            </a:r>
          </a:p>
          <a:p>
            <a:pPr algn="l"/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ЖИЗНЬ!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-20724"/>
            <a:ext cx="7344816" cy="71342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Прокуратура Центрального района разъясняет: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220072" y="1988840"/>
            <a:ext cx="2750840" cy="2664296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 algn="ctr" rtl="0" eaLnBrk="1" latinLnBrk="0" hangingPunct="1">
              <a:spcBef>
                <a:spcPts val="600"/>
              </a:spcBef>
              <a:buClr>
                <a:schemeClr val="accent2"/>
              </a:buClr>
              <a:buSzPct val="85000"/>
              <a:buFont typeface="Wingdings 2"/>
              <a:buNone/>
              <a:defRPr kumimoji="0" sz="22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2">
                  <a:shade val="50000"/>
                </a:schemeClr>
              </a:buClr>
              <a:buSzPct val="85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40"/>
              </a:spcBef>
              <a:buClr>
                <a:schemeClr val="accent2">
                  <a:shade val="75000"/>
                </a:schemeClr>
              </a:buClr>
              <a:buSzPct val="85000"/>
              <a:buFont typeface="Wingdings 2" pitchFamily="18" charset="2"/>
              <a:buNone/>
              <a:defRPr kumimoji="0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 smtClean="0">
              <a:solidFill>
                <a:schemeClr val="bg1"/>
              </a:solidFill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5876528" y="991646"/>
            <a:ext cx="2922105" cy="35174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>
                  <a:lumMod val="75000"/>
                  <a:lumOff val="25000"/>
                </a:schemeClr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1630966"/>
            <a:ext cx="216024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  </a:t>
            </a:r>
            <a:endParaRPr lang="ru-RU" sz="8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852" y="4244956"/>
            <a:ext cx="85406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Согласно </a:t>
            </a: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статье 246 УК РФ н</a:t>
            </a:r>
            <a:r>
              <a:rPr lang="ru-RU" b="1" dirty="0" smtClean="0">
                <a:solidFill>
                  <a:schemeClr val="bg1"/>
                </a:solidFill>
              </a:rPr>
              <a:t>арушение </a:t>
            </a:r>
            <a:r>
              <a:rPr lang="ru-RU" b="1" dirty="0">
                <a:solidFill>
                  <a:schemeClr val="bg1"/>
                </a:solidFill>
              </a:rPr>
              <a:t>правил охраны окружающей среды при проектировании, размещении, строительстве, вводе в эксплуатацию и эксплуатации промышленных, сельскохозяйственных, научных и иных объектов лицами, ответственными за соблюдение этих правил, если это повлекло существенное изменение радиоактивного фона, </a:t>
            </a:r>
            <a:r>
              <a:rPr lang="ru-RU" b="1" dirty="0" smtClean="0">
                <a:solidFill>
                  <a:schemeClr val="bg1"/>
                </a:solidFill>
              </a:rPr>
              <a:t>причинение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вреда здоровью</a:t>
            </a:r>
            <a:r>
              <a:rPr lang="ru-RU" b="1" dirty="0">
                <a:solidFill>
                  <a:schemeClr val="bg1"/>
                </a:solidFill>
              </a:rPr>
              <a:t> человека, массовую гибель животных </a:t>
            </a:r>
            <a:r>
              <a:rPr lang="ru-RU" b="1" dirty="0" smtClean="0">
                <a:solidFill>
                  <a:schemeClr val="bg1"/>
                </a:solidFill>
              </a:rPr>
              <a:t>либо</a:t>
            </a:r>
            <a:r>
              <a:rPr lang="ru-RU" b="1" dirty="0">
                <a:solidFill>
                  <a:schemeClr val="bg1"/>
                </a:solidFill>
              </a:rPr>
              <a:t> </a:t>
            </a:r>
            <a:r>
              <a:rPr lang="ru-RU" b="1" dirty="0" smtClean="0">
                <a:solidFill>
                  <a:schemeClr val="bg1"/>
                </a:solidFill>
              </a:rPr>
              <a:t>иные</a:t>
            </a:r>
            <a:r>
              <a:rPr lang="ru-RU" b="1" dirty="0">
                <a:solidFill>
                  <a:schemeClr val="bg1"/>
                </a:solidFill>
              </a:rPr>
              <a:t> тяжкие </a:t>
            </a:r>
            <a:r>
              <a:rPr lang="ru-RU" b="1" dirty="0" smtClean="0">
                <a:solidFill>
                  <a:schemeClr val="bg1"/>
                </a:solidFill>
              </a:rPr>
              <a:t>последствия наказывается лишением свободы на срок до пяти лет </a:t>
            </a:r>
            <a:r>
              <a:rPr lang="ru-RU" b="1" dirty="0">
                <a:solidFill>
                  <a:schemeClr val="bg1"/>
                </a:solidFill>
              </a:rPr>
              <a:t>с лишением права занимать определенные </a:t>
            </a:r>
            <a:r>
              <a:rPr lang="ru-RU" b="1" dirty="0" smtClean="0">
                <a:solidFill>
                  <a:schemeClr val="bg1"/>
                </a:solidFill>
              </a:rPr>
              <a:t>должности.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53" y="1325648"/>
            <a:ext cx="2779995" cy="2823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3961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</TotalTime>
  <Words>65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Бумажная</vt:lpstr>
      <vt:lpstr>Прокуратура Центрального района разъясняет: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Прокуратура Центрального района разъясняет:</dc:title>
  <dc:creator>Чиркина Алена Юрьевна</dc:creator>
  <cp:lastModifiedBy>Чиркина Алена Юрьевна</cp:lastModifiedBy>
  <cp:revision>6</cp:revision>
  <dcterms:created xsi:type="dcterms:W3CDTF">2020-06-11T12:44:35Z</dcterms:created>
  <dcterms:modified xsi:type="dcterms:W3CDTF">2020-11-18T14:36:07Z</dcterms:modified>
</cp:coreProperties>
</file>