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2" r:id="rId1"/>
  </p:sldMasterIdLst>
  <p:sldIdLst>
    <p:sldId id="256" r:id="rId2"/>
  </p:sldIdLst>
  <p:sldSz cx="12192000" cy="6858000"/>
  <p:notesSz cx="6808788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-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923F103-BC34-4FE4-A40E-EDDEECFDA5D0}" type="datetimeFigureOut">
              <a:rPr lang="en-US" smtClean="0"/>
              <a:pPr/>
              <a:t>12/20/2023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5519497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6D93-FCAC-47E0-A2EE-787E62CA814C}" type="datetimeFigureOut">
              <a:rPr lang="en-US" smtClean="0"/>
              <a:t>12/20/2023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1183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879A6-0FD0-4734-A311-86BFCA472E6E}" type="datetimeFigureOut">
              <a:rPr lang="en-US" smtClean="0"/>
              <a:t>12/20/2023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8517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3" cy="97045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8102" y="1938918"/>
            <a:ext cx="3092368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480368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88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45743" y="1939094"/>
            <a:ext cx="3092368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435" y="4480367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697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75698" y="1934432"/>
            <a:ext cx="3092368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66572" y="4480365"/>
            <a:ext cx="3300984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smtClean="0"/>
              <a:t>12/20/2023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8324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smtClean="0"/>
              <a:t>12/20/2023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4872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4E6425-0181-43F2-84FC-787E803FD2F8}" type="datetimeFigureOut">
              <a:rPr lang="en-US" smtClean="0"/>
              <a:t>12/20/2023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5234279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smtClean="0"/>
              <a:t>12/20/2023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280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smtClean="0"/>
              <a:t>12/20/2023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389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smtClean="0"/>
              <a:t>12/20/2023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5696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smtClean="0"/>
              <a:t>12/20/2023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424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6E86A4C-8E40-4F87-A4F0-01A0687C5742}" type="datetimeFigureOut">
              <a:rPr lang="en-US" smtClean="0"/>
              <a:t>12/20/2023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69173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5E72C73-2D91-4E12-BA25-F0AA0C03599B}" type="datetimeFigureOut">
              <a:rPr lang="en-US" smtClean="0"/>
              <a:t>12/20/2023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22933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2BE451C3-0FF4-47C4-B829-773ADF60F88C}" type="datetimeFigureOut">
              <a:rPr lang="en-US" smtClean="0"/>
              <a:t>12/20/2023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02730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</p:sldLayoutIdLst>
  <p:hf sldNum="0" hdr="0" ftr="0" dt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B1A71572-8EB8-4CB2-8491-56D19A841B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803" y="6759414"/>
            <a:ext cx="11691181" cy="9858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EEDD0CC5-02E0-4EF1-8CAB-437356360612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327862" y="47516"/>
            <a:ext cx="3845881" cy="6472896"/>
          </a:xfrm>
        </p:spPr>
        <p:txBody>
          <a:bodyPr>
            <a:normAutofit/>
          </a:bodyPr>
          <a:lstStyle/>
          <a:p>
            <a:pPr algn="just">
              <a:buSzPct val="150000"/>
            </a:pPr>
            <a:endParaRPr lang="ru-RU" sz="56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" name="Текст 10">
            <a:extLst>
              <a:ext uri="{FF2B5EF4-FFF2-40B4-BE49-F238E27FC236}">
                <a16:creationId xmlns:a16="http://schemas.microsoft.com/office/drawing/2014/main" id="{76134038-AA08-478F-9243-C27D76CF42C3}"/>
              </a:ext>
            </a:extLst>
          </p:cNvPr>
          <p:cNvSpPr>
            <a:spLocks noGrp="1"/>
          </p:cNvSpPr>
          <p:nvPr>
            <p:ph type="body" sz="half" idx="20"/>
          </p:nvPr>
        </p:nvSpPr>
        <p:spPr>
          <a:xfrm>
            <a:off x="8357792" y="13960"/>
            <a:ext cx="3557950" cy="6844040"/>
          </a:xfrm>
        </p:spPr>
        <p:txBody>
          <a:bodyPr>
            <a:normAutofit fontScale="92500" lnSpcReduction="10000"/>
          </a:bodyPr>
          <a:lstStyle/>
          <a:p>
            <a:r>
              <a:rPr lang="ru-RU" sz="1500" u="sng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Кто </a:t>
            </a:r>
            <a:r>
              <a:rPr lang="ru-RU" sz="15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может требовать </a:t>
            </a:r>
            <a:r>
              <a:rPr lang="ru-RU" sz="1500" u="sng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алименты?</a:t>
            </a:r>
          </a:p>
          <a:p>
            <a:endParaRPr lang="ru-RU" sz="1500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150000"/>
              <a:buFont typeface="Wingdings" panose="05000000000000000000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бывшая супруга в период беременности и в течение 3 лет после рождения общего ребенка;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150000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150000"/>
              <a:buFont typeface="Wingdings" panose="05000000000000000000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нетрудоспособный бывший супруг, ставший нетрудоспособным до расторжения брака;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150000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150000"/>
              <a:buFont typeface="Wingdings" panose="05000000000000000000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супруг, достигший пенсионного возраста не позднее чем через 5 лет с момента расторжения брака, если супруги состояли в браке длительное время;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150000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150000"/>
              <a:buFont typeface="Wingdings" panose="05000000000000000000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бывший супруг, осуществляющий уход за общим ребенком в возрасте до 18 лет или общим ребенком-инвалидом.</a:t>
            </a:r>
          </a:p>
          <a:p>
            <a:pPr algn="just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3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Скажи НЕТ ДОЛГАМ по алиментам</a:t>
            </a:r>
            <a:r>
              <a:rPr lang="ru-RU" sz="135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!!! </a:t>
            </a:r>
            <a:endParaRPr lang="ru-RU" sz="1350" b="1" dirty="0">
              <a:solidFill>
                <a:schemeClr val="tx1"/>
              </a:solidFill>
            </a:endParaRPr>
          </a:p>
          <a:p>
            <a:pPr algn="just">
              <a:lnSpc>
                <a:spcPts val="1680"/>
              </a:lnSpc>
              <a:spcBef>
                <a:spcPts val="0"/>
              </a:spcBef>
              <a:spcAft>
                <a:spcPts val="0"/>
              </a:spcAft>
            </a:pP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68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Прокуратура Хабаровского края</a:t>
            </a:r>
          </a:p>
          <a:p>
            <a:pPr>
              <a:lnSpc>
                <a:spcPts val="168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ул. Шевченко, 6, г. Хабаровск, 680000</a:t>
            </a:r>
          </a:p>
          <a:p>
            <a:pPr>
              <a:lnSpc>
                <a:spcPts val="168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 (4212) 32-41-70</a:t>
            </a:r>
          </a:p>
          <a:p>
            <a:pPr>
              <a:lnSpc>
                <a:spcPts val="168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факс (4212) 31-59-15</a:t>
            </a:r>
          </a:p>
          <a:p>
            <a:pPr>
              <a:lnSpc>
                <a:spcPts val="168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Электронная почта</a:t>
            </a:r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phk.phk@181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mailop.ru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D38CAAF-664B-4621-BB20-AE924FFB2E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16161" y="3816991"/>
            <a:ext cx="3147977" cy="1291904"/>
          </a:xfrm>
          <a:prstGeom prst="rect">
            <a:avLst/>
          </a:prstGeom>
        </p:spPr>
      </p:pic>
      <p:sp>
        <p:nvSpPr>
          <p:cNvPr id="19" name="Текст 9">
            <a:extLst>
              <a:ext uri="{FF2B5EF4-FFF2-40B4-BE49-F238E27FC236}">
                <a16:creationId xmlns:a16="http://schemas.microsoft.com/office/drawing/2014/main" id="{045526F9-D256-4C0E-A5D3-5A0372EBCC67}"/>
              </a:ext>
            </a:extLst>
          </p:cNvPr>
          <p:cNvSpPr txBox="1">
            <a:spLocks/>
          </p:cNvSpPr>
          <p:nvPr/>
        </p:nvSpPr>
        <p:spPr>
          <a:xfrm>
            <a:off x="222916" y="66348"/>
            <a:ext cx="3845881" cy="647289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2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9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9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9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9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9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9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ПРОКУРАТУРА ХАБАРОВСКОГО КРАЯ РАЗЪЯСНЯЕТ</a:t>
            </a:r>
            <a:endParaRPr lang="ru-RU" sz="1600" dirty="0">
              <a:highlight>
                <a:srgbClr val="0000FF"/>
              </a:highlight>
            </a:endParaRP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УГОЛОВНАЯ ОТВЕТСТВЕННОСТЬ ЗА НЕУПЛАТУ СРЕДСТВ НА СОДЕРЖАНИЕ ДЕТЕЙ ИЛИ НЕТРУДОСПОСОБНЫХ РОДИТЕЛЕЙ</a:t>
            </a: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 Хабаровск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2023 год</a:t>
            </a:r>
          </a:p>
          <a:p>
            <a:endParaRPr lang="ru-RU" sz="1600" dirty="0">
              <a:highlight>
                <a:srgbClr val="0000FF"/>
              </a:highlight>
            </a:endParaRPr>
          </a:p>
          <a:p>
            <a:endParaRPr lang="ru-RU" sz="1600" dirty="0">
              <a:highlight>
                <a:srgbClr val="0000FF"/>
              </a:highlight>
            </a:endParaRPr>
          </a:p>
          <a:p>
            <a:pPr algn="l"/>
            <a:endParaRPr lang="ru-RU" sz="1800" dirty="0">
              <a:solidFill>
                <a:srgbClr val="FF0000"/>
              </a:solidFill>
            </a:endParaRPr>
          </a:p>
          <a:p>
            <a:endParaRPr lang="ru-RU" sz="1800" dirty="0">
              <a:highlight>
                <a:srgbClr val="FF00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74D95E1-82E2-445A-907A-87C9970B72FB}"/>
              </a:ext>
            </a:extLst>
          </p:cNvPr>
          <p:cNvSpPr/>
          <p:nvPr/>
        </p:nvSpPr>
        <p:spPr>
          <a:xfrm>
            <a:off x="4513276" y="47516"/>
            <a:ext cx="3504983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 1 статьи 157 УК РФ - неуплата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уважительных причин в нарушение решения суда или нотариально удостоверенного соглашения средств на содержание несовершеннолетних детей, а равно нетрудоспособных детей, достигших восемнадцатилетнего возраста, если это деяние совершено неоднократно;</a:t>
            </a:r>
          </a:p>
          <a:p>
            <a:pPr algn="just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 2 статьи 157 УК РФ - неуплата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совершеннолетними трудоспособными детьми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 уважительных причин в нарушение решения суда или нотариально удостоверенного соглашения средств на содержание нетрудоспособных родителей, если это деяние совершено неоднократно, </a:t>
            </a:r>
          </a:p>
          <a:p>
            <a:pPr algn="just"/>
            <a:r>
              <a:rPr lang="ru-RU" sz="1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1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наказываются:                                                                                 </a:t>
            </a:r>
          </a:p>
          <a:p>
            <a:pPr indent="-285750">
              <a:buSzPct val="150000"/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исправительными работами на срок до </a:t>
            </a:r>
          </a:p>
          <a:p>
            <a:pPr algn="just">
              <a:buSzPct val="150000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года;</a:t>
            </a:r>
          </a:p>
          <a:p>
            <a:pPr indent="-285750" algn="just">
              <a:buSzPct val="150000"/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принудительными работами на срок до </a:t>
            </a:r>
          </a:p>
          <a:p>
            <a:pPr algn="just">
              <a:buSzPct val="150000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года;</a:t>
            </a:r>
          </a:p>
          <a:p>
            <a:pPr indent="-285750" algn="just">
              <a:buSzPct val="150000"/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арестом на срок до 3 месяцев; </a:t>
            </a:r>
          </a:p>
          <a:p>
            <a:pPr indent="-285750" algn="just">
              <a:buSzPct val="150000"/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лишением свободы на срок до 1 года.</a:t>
            </a:r>
          </a:p>
          <a:p>
            <a:pPr algn="just">
              <a:buSzPct val="150000"/>
            </a:pPr>
            <a:endParaRPr lang="ru-RU" sz="1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>
              <a:buSzPct val="150000"/>
            </a:pP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Важно !!!</a:t>
            </a:r>
          </a:p>
          <a:p>
            <a:pPr algn="just">
              <a:buSzPct val="150000"/>
            </a:pP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Периодическая покупка продуктов и иных товаров для жизнедеятельности не доказывает иждивение и не освобождает от уплаты алиментов в полном объёме. </a:t>
            </a:r>
          </a:p>
        </p:txBody>
      </p:sp>
      <p:sp>
        <p:nvSpPr>
          <p:cNvPr id="6" name="Рисунок 5">
            <a:extLst>
              <a:ext uri="{FF2B5EF4-FFF2-40B4-BE49-F238E27FC236}">
                <a16:creationId xmlns:a16="http://schemas.microsoft.com/office/drawing/2014/main" id="{9623E069-3CB1-449F-B177-7540E0EAA05A}"/>
              </a:ext>
            </a:extLst>
          </p:cNvPr>
          <p:cNvSpPr>
            <a:spLocks noGrp="1"/>
          </p:cNvSpPr>
          <p:nvPr>
            <p:ph type="pic" idx="21"/>
          </p:nvPr>
        </p:nvSpPr>
        <p:spPr/>
      </p:sp>
    </p:spTree>
    <p:extLst>
      <p:ext uri="{BB962C8B-B14F-4D97-AF65-F5344CB8AC3E}">
        <p14:creationId xmlns:p14="http://schemas.microsoft.com/office/powerpoint/2010/main" val="2165242019"/>
      </p:ext>
    </p:extLst>
  </p:cSld>
  <p:clrMapOvr>
    <a:masterClrMapping/>
  </p:clrMapOvr>
</p:sld>
</file>

<file path=ppt/theme/theme1.xml><?xml version="1.0" encoding="utf-8"?>
<a:theme xmlns:a="http://schemas.openxmlformats.org/drawingml/2006/main" name="Уголки">
  <a:themeElements>
    <a:clrScheme name="Уголки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Уголки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Уголки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TM10001105[[fn=Уголки]]</Template>
  <TotalTime>661</TotalTime>
  <Words>271</Words>
  <Application>Microsoft Office PowerPoint</Application>
  <PresentationFormat>Широкоэкранный</PresentationFormat>
  <Paragraphs>50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Franklin Gothic Book</vt:lpstr>
      <vt:lpstr>Times New Roman</vt:lpstr>
      <vt:lpstr>Wingdings</vt:lpstr>
      <vt:lpstr>Уголки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Ольга</dc:creator>
  <cp:lastModifiedBy>Красноярова Елена Ильинична</cp:lastModifiedBy>
  <cp:revision>45</cp:revision>
  <cp:lastPrinted>2023-12-20T09:22:45Z</cp:lastPrinted>
  <dcterms:created xsi:type="dcterms:W3CDTF">2022-11-21T11:57:43Z</dcterms:created>
  <dcterms:modified xsi:type="dcterms:W3CDTF">2023-12-20T09:23:26Z</dcterms:modified>
</cp:coreProperties>
</file>