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006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8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2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9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57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1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74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2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73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1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68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10B2F-5C98-4C1A-A099-2C7C0A4B72D9}" type="datetimeFigureOut">
              <a:rPr lang="ru-RU" smtClean="0"/>
              <a:t>15.07.2022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C16F9-EB94-4F9B-924A-33D0FE44E3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1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08344"/>
            <a:ext cx="10515600" cy="1026372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КАРТА ПРЕСТУПНОСТИ ТВЕРСКОЙ ОБЛАСТИ ЗА ЯНВАРЬ - </a:t>
            </a:r>
            <a:r>
              <a:rPr lang="ru-RU" sz="1800" dirty="0" smtClean="0"/>
              <a:t>ИЮНЬ </a:t>
            </a:r>
            <a:r>
              <a:rPr lang="ru-RU" sz="1800" dirty="0" smtClean="0"/>
              <a:t>2022 ГОДА</a:t>
            </a:r>
            <a:br>
              <a:rPr lang="ru-RU" sz="1800" dirty="0" smtClean="0"/>
            </a:br>
            <a:r>
              <a:rPr lang="ru-RU" sz="1800" dirty="0" smtClean="0"/>
              <a:t>количество зарегистрированных преступлений на 1 тыс. человек</a:t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65411" y="1577788"/>
            <a:ext cx="2994213" cy="36217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347888"/>
              </p:ext>
            </p:extLst>
          </p:nvPr>
        </p:nvGraphicFramePr>
        <p:xfrm>
          <a:off x="839788" y="1334715"/>
          <a:ext cx="3551459" cy="2421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704935183"/>
                    </a:ext>
                  </a:extLst>
                </a:gridCol>
                <a:gridCol w="1696903">
                  <a:extLst>
                    <a:ext uri="{9D8B030D-6E8A-4147-A177-3AD203B41FA5}">
                      <a16:colId xmlns:a16="http://schemas.microsoft.com/office/drawing/2014/main" val="297083472"/>
                    </a:ext>
                  </a:extLst>
                </a:gridCol>
              </a:tblGrid>
              <a:tr h="56577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Районы с наименьшим количеством зарегистрированных преступлений на 1 тыс. человек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803209"/>
                  </a:ext>
                </a:extLst>
              </a:tr>
              <a:tr h="4022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Название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количество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683237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Рамешковский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501380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Весьегонский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989535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Пеновский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264631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Фировский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766743"/>
                  </a:ext>
                </a:extLst>
              </a:tr>
              <a:tr h="2907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Сандовский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282285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085437"/>
              </p:ext>
            </p:extLst>
          </p:nvPr>
        </p:nvGraphicFramePr>
        <p:xfrm>
          <a:off x="839788" y="3756210"/>
          <a:ext cx="3551461" cy="2276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8815">
                  <a:extLst>
                    <a:ext uri="{9D8B030D-6E8A-4147-A177-3AD203B41FA5}">
                      <a16:colId xmlns:a16="http://schemas.microsoft.com/office/drawing/2014/main" val="1091657526"/>
                    </a:ext>
                  </a:extLst>
                </a:gridCol>
                <a:gridCol w="1662646">
                  <a:extLst>
                    <a:ext uri="{9D8B030D-6E8A-4147-A177-3AD203B41FA5}">
                      <a16:colId xmlns:a16="http://schemas.microsoft.com/office/drawing/2014/main" val="1065313843"/>
                    </a:ext>
                  </a:extLst>
                </a:gridCol>
              </a:tblGrid>
              <a:tr h="65612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Районы с наибольшим количеством зарегистрированных преступлений на 1 тыс. человек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450938"/>
                  </a:ext>
                </a:extLst>
              </a:tr>
              <a:tr h="5489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Название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количество преступлений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517048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Калязинский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518869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Ржевский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64153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Осташковский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061271"/>
                  </a:ext>
                </a:extLst>
              </a:tr>
              <a:tr h="26780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47786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"/>
          <a:stretch>
            <a:fillRect/>
          </a:stretch>
        </p:blipFill>
        <p:spPr>
          <a:xfrm>
            <a:off x="4789132" y="987425"/>
            <a:ext cx="6566256" cy="5184775"/>
          </a:xfrm>
        </p:spPr>
      </p:pic>
    </p:spTree>
    <p:extLst>
      <p:ext uri="{BB962C8B-B14F-4D97-AF65-F5344CB8AC3E}">
        <p14:creationId xmlns:p14="http://schemas.microsoft.com/office/powerpoint/2010/main" val="3927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58</Words>
  <Application>Microsoft Office PowerPoint</Application>
  <PresentationFormat>Широкоэкранный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КАРТА ПРЕСТУПНОСТИ ТВЕРСКОЙ ОБЛАСТИ ЗА ЯНВАРЬ - ИЮНЬ 2022 ГОДА количество зарегистрированных преступлений на 1 тыс. человек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Ступницкая Анастасия Михайловна</dc:creator>
  <cp:lastModifiedBy>Дон Ирина Анатольевна</cp:lastModifiedBy>
  <cp:revision>26</cp:revision>
  <dcterms:created xsi:type="dcterms:W3CDTF">2021-09-21T14:38:41Z</dcterms:created>
  <dcterms:modified xsi:type="dcterms:W3CDTF">2022-07-15T07:37:43Z</dcterms:modified>
</cp:coreProperties>
</file>