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676768-DD84-4A50-9CEC-E468FCB9CA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0C1D88A-239C-4FE8-BADB-0EAA5DBCF2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4718046-8D7C-4698-A74C-4E9CB8C40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17.02.2021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E47BB72-F922-4958-A0B9-6BF1339E0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10DFF3D-808A-45B4-A410-C8B05489C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4195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8A5011-B4DE-4DF4-B141-7F7CB510F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10732A-404E-4526-8BE3-74A9337383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AEEA0F6-D566-49ED-877E-24DB15BD6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17.02.2021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DFA2274-6733-4BBD-BC88-8C56CE726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A63D837-0F5F-43DB-8F49-74752D64F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7351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B5E51D-A3C7-4E13-BB3D-DC53054A9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76DFB66-4AE2-49B7-8E98-FFA07DA6C8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C256F5A-B255-4119-850B-BD234C3A5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17.02.2021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E6D4321-C968-4E0C-933C-6A36651BB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C1E24D1-0509-4402-BA3C-494C3ECB6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4373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9BA66D-F55E-4E53-A7E8-573F790B2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0394061-846B-4126-8A41-58E89124E5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5F7FDD3-4D9F-401E-B380-304CF2469C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93A8EBB-6D12-4361-83A2-A67787FD2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17.02.2021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15F38A-FF39-428E-8C0C-86DB9AAD9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50147FD-6168-4115-92A1-636933AF7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566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1BB1E4-FFA8-4023-9EB4-0C501F333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2C86A62-C0F3-43BC-BE1A-80901BF7FE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CEBE51F-206C-4209-95AB-9ECA43F6F0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344057E-FA84-4CA4-ABB3-5A5B163252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7C14633-A6F1-4D85-ADDA-2186720A0E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94F741E-A011-443C-9FF6-B839FD948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17.02.2021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8ECBF87-91DC-4907-B811-3BB72FD6F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28FCDE2-AB1D-4EB2-BB68-1E421FA1A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3981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E0E4F3-3F84-4965-8070-CA7608794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09B914B-04C2-45D1-A6C1-7065EACA4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17.02.2021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C3FAE06-5567-40A4-AE60-303AEC96E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52D0CE4-4FC4-4ECA-8753-D3833CC26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662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3C5B94F-89C6-41FC-8C23-CF966CFDE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17.02.2021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1301D41-312D-4561-A5E9-2B3A0ADE3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57D1967-910D-4A72-9F59-4A8D09080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158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BBCDA5-2562-4277-8A05-4C44D03B4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085E83F-0C19-4D68-8D42-90B8E40655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33E3A7F-4AB6-41A8-8554-1D6A6EC992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BE91509-641D-4459-8E1F-6513D21B5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17.02.2021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55A88FF-46A1-4D50-8BCF-BC206A38D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CED74CB-F9D3-4EF4-945D-0032EF8DB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9968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47268F-2DBA-4EC6-9917-9768A5B71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C7F2441-4A14-46A4-A849-04457A6C47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B55B925-76FC-48B8-BCF4-C8504AE52B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3162C3F-9411-428D-BFB9-A27550261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17.02.2021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BA2DAD0-AF5D-4A4F-AA3B-C3B5595B2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D301F50-9182-4C87-B869-578E04A1A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842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8E6CD3-674A-45C7-A657-90DF07988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B4605EE-9E0F-400C-8FC7-B02BC4C856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CA08242-0981-4912-86A0-AD1DDBE26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17.02.2021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4E266B3-ED03-4633-9D6F-2C9ADA679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4D88F8F-613D-4286-885B-29030C89A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8704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A98034C-F9BC-4C1A-8A2B-011C1CF41D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D0BC402-113A-47A8-A2D0-884881C1B1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64EE610-D8D7-424D-B4CD-02C737363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17.02.2021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226C494-F110-48E8-98F9-7158B9411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28EBF7D-FC0D-4D19-807A-FFD06B98E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0180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251A0B-0995-45CD-A5F6-D875B9588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DA629A4-D735-40E7-BA1E-0BD533D177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C4E7A30-7438-43F5-AE84-BC59555AD6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F21274-C079-4402-9638-B0E7391B5CD9}" type="datetimeFigureOut">
              <a:rPr lang="ru-RU" smtClean="0"/>
              <a:t>17.02.2021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5B07B91-A802-4752-9BF2-5A262FF4F2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D835B8C-548A-4A23-9452-772F6C0056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533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6D78565-CE9D-46DE-A3A6-1FC88DA623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9675" y="171450"/>
            <a:ext cx="9772650" cy="651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828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3782" y="409153"/>
            <a:ext cx="9564435" cy="6039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4201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4730" y="561575"/>
            <a:ext cx="9602540" cy="5734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870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835" y="532996"/>
            <a:ext cx="10250330" cy="5792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440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0596154-B332-4D14-ACC4-F99800C8D5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075" y="171450"/>
            <a:ext cx="10229850" cy="651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7936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05EFAED-ED5E-42DF-9202-A6A882A675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925" y="171450"/>
            <a:ext cx="10344150" cy="651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4549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150" y="904522"/>
            <a:ext cx="10383699" cy="5048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8082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677" y="561575"/>
            <a:ext cx="10364646" cy="5734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1335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992" y="1180786"/>
            <a:ext cx="10136015" cy="4496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2344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887" y="494890"/>
            <a:ext cx="10212225" cy="5868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5063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0</Words>
  <Application>Microsoft Office PowerPoint</Application>
  <PresentationFormat>Широкоэкранный</PresentationFormat>
  <Paragraphs>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Леонов Аркадий Дмитриевич</dc:creator>
  <cp:lastModifiedBy>Трегубов Алексей Вадимович</cp:lastModifiedBy>
  <cp:revision>16</cp:revision>
  <dcterms:created xsi:type="dcterms:W3CDTF">2020-04-20T08:29:01Z</dcterms:created>
  <dcterms:modified xsi:type="dcterms:W3CDTF">2021-02-17T11:44:01Z</dcterms:modified>
</cp:coreProperties>
</file>