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0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756" y="287400"/>
            <a:ext cx="9048488" cy="6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62" y="511400"/>
            <a:ext cx="9037276" cy="5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756" y="505800"/>
            <a:ext cx="9048488" cy="58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62149"/>
            <a:ext cx="12196579" cy="537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76" y="152116"/>
            <a:ext cx="10979848" cy="65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6" y="648983"/>
            <a:ext cx="12138188" cy="55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2507"/>
            <a:ext cx="12192000" cy="498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64" y="149355"/>
            <a:ext cx="11495913" cy="659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" y="290285"/>
            <a:ext cx="12119884" cy="625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72" y="133826"/>
            <a:ext cx="10967655" cy="65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Бобков Иван Данилович</cp:lastModifiedBy>
  <cp:revision>52</cp:revision>
  <cp:lastPrinted>2021-07-30T11:42:37Z</cp:lastPrinted>
  <dcterms:created xsi:type="dcterms:W3CDTF">2020-04-20T08:29:01Z</dcterms:created>
  <dcterms:modified xsi:type="dcterms:W3CDTF">2022-05-23T13:37:22Z</dcterms:modified>
</cp:coreProperties>
</file>