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</p:sldIdLst>
  <p:sldSz cx="12192000" cy="6858000"/>
  <p:notesSz cx="6648450" cy="97742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738A2-496E-4C69-9631-E85E7441F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2E5DE2-67F3-4E43-ADD1-6528E4A98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C0317F-BEEF-48A3-9A06-3D07F220A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BDC74A-EAEA-4030-B625-BAC0B8FBB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8AFC04-ABB5-413E-B72F-45016865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86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6BFFF-879E-4881-8C6B-3E3868EE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A7A92A-7E31-4C97-A6FB-C1D8B1F5C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817EC2-D6B8-4018-9667-FAC73DB4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F6237F-FC49-4B33-8204-FB14E563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E5DFC7-6B8D-494E-A8C2-4ED08AD85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91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45EA6-3615-4F3B-B185-2A6846C59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1217D3-02C6-4CA0-9769-C972D75F9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B08AD8-D65D-425E-8948-794F72B6C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CC66CE-4C6E-4651-A838-9CF205F7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59E3BF-42DA-4BD2-8E13-B7EF5AB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671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00287-9E6F-41F0-9182-54559B38A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3357C7-704A-4E57-B110-4BEABBBFF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58DBFC-358A-4A0F-A5D5-062FB6443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399D76-EA9C-44B6-B3C4-4003CD986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0BE2DD-11FB-4F05-8620-50A1FFAA3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16CA81-0E30-4712-80E6-CDFA9939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6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CEE05-BB4A-4527-902E-24B67D17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39FA28-81DC-4890-9AAA-4CB3FEFA6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4ACFFD-AA25-4DC2-A395-B6F8830F2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C2F73E-E8B8-4E9A-972D-575292BF2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52983-A05A-49DF-97B1-1EF33E5E3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DE2D708-C43A-4914-AFA4-7C1662A2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645DB9-EB85-4D49-A4A2-7E92D741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BA5A74-715F-4F26-B8FF-FF85D286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57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5D949-A485-4EB3-AF06-6C6E2DF3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0868D8-5961-4569-834B-4372EAB49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A30258-CBAF-4CB4-BA87-2976551C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7CDDDE-19A2-4B1E-B4D3-E82F926F1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7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4826E8-B866-4A72-A901-ABE8D568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06F650-D273-4C0A-960F-3981448AB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F65529-A5EA-49C6-A1E6-5FF2D8806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9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EBD16B-1521-4E0A-BB19-A6B469689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89332E-234A-4AF3-B4E7-8D297A25E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7BC8D-8514-45D9-B646-101D0AB37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679B3E-C4E5-4847-A703-7D84AF14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2E7D68-79A4-4FCA-8C74-3DDA2045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05D836-0D33-4815-9BBA-1E9F1A598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72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D86A6-F77D-4A5B-8384-CB5E609AA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E0B8863-E6EC-4894-83B6-9794D2E91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7293CB-6A6E-4986-A485-DCAE43384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C12AC1-8E70-414D-8652-455B4B95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94C7AC-F50C-46DF-99B4-B82F156F6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4EB6C1-CAF9-46E5-97EB-5777EFAEA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46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09B46-AE62-4A55-B8C0-A68EDD52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513E2F-A6C7-4586-B455-7C324AFE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33B5B2-A94A-4EA7-B6B6-0C49808C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A34E44-5D4B-4851-B165-876D7EBB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4A95B6-440F-4B74-B2F1-F3D76E5F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8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87C553-620F-4E31-8049-83245055B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B67EAA-3E6C-4321-8E82-B6CD04B4F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EC9F2-95D1-4CD0-B27F-8AAD1A72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7B911F-5E99-404B-8793-DB06A27F6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F37A83-C732-4C9C-AF33-4416D507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1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86E12-3449-4DD0-8F35-79CC4678A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1C634F-C4AB-4936-8654-FDADAB6B6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8D98F3-5441-422F-967D-FC10863F7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6003A-760E-4DB4-9781-28E22BFD43FF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9FA9B-7A0A-4148-809F-5A4B93809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F83C7C-1A5B-4085-A8B1-46F20340B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87170-2EB2-476B-81AF-FF15E672EB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71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4CA86C-2459-4A82-9272-8DDA16853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2862"/>
            <a:ext cx="12192000" cy="762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8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FC9AE6-D832-4718-BF32-D6E3143FE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2" y="133165"/>
            <a:ext cx="11683012" cy="658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5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90F9FE-5EBF-494E-89CD-868039FFF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1" y="363984"/>
            <a:ext cx="11540972" cy="605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7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7B38D8-DBDD-4FF7-81C2-C785CBE10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9" y="1198485"/>
            <a:ext cx="11700770" cy="431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4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587009-F38D-46B5-AFEC-A7AAFC0BE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8" y="237679"/>
            <a:ext cx="11434439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1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2FEE91-C1E9-4574-8012-2A9AA412E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3" y="204186"/>
            <a:ext cx="10688715" cy="648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71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7FC09C-08D3-4AC6-8037-3FE8C7777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02" y="280548"/>
            <a:ext cx="11612596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7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2E227C-0B6E-4277-BDCC-35C8465DA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762"/>
            <a:ext cx="12192000" cy="587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AFB292-F003-4FB3-A37A-41B080F8A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7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1732-78C0-484A-A0EB-22CAF2985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536C3-A7B8-42C5-9822-7A54802FE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157B53-76B3-46F4-B4BF-698A5E1CB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3" y="807868"/>
            <a:ext cx="11398928" cy="51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61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416761-B6C8-42A9-A0C5-0932A442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0A08278-AA5D-4E51-906B-51B80AD88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7" y="221942"/>
            <a:ext cx="10884024" cy="6391922"/>
          </a:xfrm>
        </p:spPr>
      </p:pic>
    </p:spTree>
    <p:extLst>
      <p:ext uri="{BB962C8B-B14F-4D97-AF65-F5344CB8AC3E}">
        <p14:creationId xmlns:p14="http://schemas.microsoft.com/office/powerpoint/2010/main" val="4118073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3</cp:revision>
  <cp:lastPrinted>2020-01-13T08:16:32Z</cp:lastPrinted>
  <dcterms:created xsi:type="dcterms:W3CDTF">2020-01-13T08:02:03Z</dcterms:created>
  <dcterms:modified xsi:type="dcterms:W3CDTF">2020-01-13T08:17:07Z</dcterms:modified>
</cp:coreProperties>
</file>