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15.02.2022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966A8F-BF66-4BA8-A272-976BB534B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862" y="321972"/>
            <a:ext cx="9132304" cy="61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1302A8-6ECA-4213-9370-FB35A308E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068" y="399244"/>
            <a:ext cx="9318087" cy="60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0312CE-F0F2-4625-85C9-28EA6F93B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80" y="412124"/>
            <a:ext cx="9337996" cy="604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AA4729-F4A1-4B1E-8BDD-0CC15462C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00" y="754425"/>
            <a:ext cx="11551599" cy="509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9608DB-C606-4338-A11E-69349D19A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02" y="323976"/>
            <a:ext cx="10403995" cy="621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A2B7E8-4F61-4046-AC34-E168B84A7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97" y="900821"/>
            <a:ext cx="11038606" cy="505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CED5A32-DF9A-4FAA-AA6C-36D184665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303" y="1147618"/>
            <a:ext cx="11159394" cy="45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D82656-7720-4A95-A086-EDB221F3B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465" y="379568"/>
            <a:ext cx="10635069" cy="609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745267-8AC5-4E2C-9129-0E2B74287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46" y="631065"/>
            <a:ext cx="10817046" cy="558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342DDB-F716-40CF-8C47-3F1683F62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432" y="404983"/>
            <a:ext cx="10065136" cy="6048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44</cp:revision>
  <cp:lastPrinted>2021-07-30T11:42:37Z</cp:lastPrinted>
  <dcterms:created xsi:type="dcterms:W3CDTF">2020-04-20T08:29:01Z</dcterms:created>
  <dcterms:modified xsi:type="dcterms:W3CDTF">2022-02-15T07:43:57Z</dcterms:modified>
</cp:coreProperties>
</file>