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1551-E5C1-4CCC-807F-C1ABE718575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07DE-7C0C-4BB4-B291-C427AB288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72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1551-E5C1-4CCC-807F-C1ABE718575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07DE-7C0C-4BB4-B291-C427AB288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138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1551-E5C1-4CCC-807F-C1ABE718575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07DE-7C0C-4BB4-B291-C427AB288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6135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1551-E5C1-4CCC-807F-C1ABE718575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07DE-7C0C-4BB4-B291-C427AB2889D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73745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1551-E5C1-4CCC-807F-C1ABE718575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07DE-7C0C-4BB4-B291-C427AB288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3970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1551-E5C1-4CCC-807F-C1ABE718575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07DE-7C0C-4BB4-B291-C427AB288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36377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1551-E5C1-4CCC-807F-C1ABE718575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07DE-7C0C-4BB4-B291-C427AB288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4714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1551-E5C1-4CCC-807F-C1ABE718575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07DE-7C0C-4BB4-B291-C427AB288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9424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1551-E5C1-4CCC-807F-C1ABE718575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07DE-7C0C-4BB4-B291-C427AB288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7004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1551-E5C1-4CCC-807F-C1ABE718575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07DE-7C0C-4BB4-B291-C427AB288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203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1551-E5C1-4CCC-807F-C1ABE718575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07DE-7C0C-4BB4-B291-C427AB288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2376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1551-E5C1-4CCC-807F-C1ABE718575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07DE-7C0C-4BB4-B291-C427AB288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710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1551-E5C1-4CCC-807F-C1ABE718575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07DE-7C0C-4BB4-B291-C427AB288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734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1551-E5C1-4CCC-807F-C1ABE718575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07DE-7C0C-4BB4-B291-C427AB288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324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1551-E5C1-4CCC-807F-C1ABE718575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07DE-7C0C-4BB4-B291-C427AB288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293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1551-E5C1-4CCC-807F-C1ABE718575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07DE-7C0C-4BB4-B291-C427AB288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0909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1551-E5C1-4CCC-807F-C1ABE718575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07DE-7C0C-4BB4-B291-C427AB288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536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C941551-E5C1-4CCC-807F-C1ABE7185754}" type="datetimeFigureOut">
              <a:rPr lang="ru-RU" smtClean="0"/>
              <a:t>12.02.2024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C07DE-7C0C-4BB4-B291-C427AB2889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20403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77092" y="235527"/>
            <a:ext cx="7467600" cy="775855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ПРОКУРАТУРА РАЗЪЯСНЯЕТ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14" r="20314"/>
          <a:stretch>
            <a:fillRect/>
          </a:stretch>
        </p:blipFill>
        <p:spPr>
          <a:xfrm>
            <a:off x="7910945" y="734291"/>
            <a:ext cx="3449782" cy="5250873"/>
          </a:xfrm>
        </p:spPr>
      </p:pic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277092" y="1143000"/>
            <a:ext cx="7467598" cy="5354782"/>
          </a:xfrm>
        </p:spPr>
        <p:txBody>
          <a:bodyPr>
            <a:noAutofit/>
          </a:bodyPr>
          <a:lstStyle/>
          <a:p>
            <a:pPr indent="450215" algn="just">
              <a:lnSpc>
                <a:spcPct val="107000"/>
              </a:lnSpc>
            </a:pPr>
            <a:r>
              <a:rPr lang="ru-RU" sz="225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С 01.01.2024 лица, которые находятся в отпуске по уходу за ребенком до полутора лет и получают ежемесячное пособие, продолжат получать его в полном объеме в следующих случаях:</a:t>
            </a:r>
            <a:endParaRPr lang="ru-RU" sz="225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25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если прекратят отпуск по уходу за ребенком и выйдут на работу на полный </a:t>
            </a:r>
            <a:r>
              <a:rPr lang="ru-RU" sz="225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день;</a:t>
            </a:r>
            <a:endParaRPr lang="ru-RU" sz="225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25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если, находясь в отпуске по уходу за ребенком, выйдут на работу на неполный </a:t>
            </a:r>
            <a:r>
              <a:rPr lang="ru-RU" sz="225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день;</a:t>
            </a:r>
            <a:endParaRPr lang="ru-RU" sz="225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25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если, находясь в отпуске по уходу за ребенком у одного работодателя, выйдут на работу на полный или неполный день к другому </a:t>
            </a:r>
            <a:r>
              <a:rPr lang="ru-RU" sz="2250" dirty="0" smtClean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работодателю.</a:t>
            </a:r>
            <a:endParaRPr lang="ru-RU" sz="225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Текст 5"/>
          <p:cNvSpPr txBox="1">
            <a:spLocks/>
          </p:cNvSpPr>
          <p:nvPr/>
        </p:nvSpPr>
        <p:spPr>
          <a:xfrm>
            <a:off x="7426040" y="6116781"/>
            <a:ext cx="4668978" cy="568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914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371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18288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2860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7432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2004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65760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9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algn="just">
              <a:lnSpc>
                <a:spcPct val="107000"/>
              </a:lnSpc>
              <a:spcBef>
                <a:spcPts val="0"/>
              </a:spcBef>
            </a:pPr>
            <a:r>
              <a:rPr lang="ru-RU" sz="1800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Прокуратура Удмуртской Республики</a:t>
            </a:r>
          </a:p>
        </p:txBody>
      </p:sp>
    </p:spTree>
    <p:extLst>
      <p:ext uri="{BB962C8B-B14F-4D97-AF65-F5344CB8AC3E}">
        <p14:creationId xmlns:p14="http://schemas.microsoft.com/office/powerpoint/2010/main" val="30680547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</TotalTime>
  <Words>92</Words>
  <Application>Microsoft Office PowerPoint</Application>
  <PresentationFormat>Широкоэкранный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Symbol</vt:lpstr>
      <vt:lpstr>Times New Roman</vt:lpstr>
      <vt:lpstr>Wingdings 3</vt:lpstr>
      <vt:lpstr>Ион</vt:lpstr>
      <vt:lpstr>ПРОКУРАТУРА РАЗЪЯСНЯЕТ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 2024 года пособие по уходу за ребенком до 1,5 лет сохраняется, если мама вышла на работу</dc:title>
  <dc:creator>Татьяна</dc:creator>
  <cp:lastModifiedBy>Татьяна</cp:lastModifiedBy>
  <cp:revision>3</cp:revision>
  <dcterms:created xsi:type="dcterms:W3CDTF">2024-02-07T07:53:14Z</dcterms:created>
  <dcterms:modified xsi:type="dcterms:W3CDTF">2024-02-12T05:45:09Z</dcterms:modified>
</cp:coreProperties>
</file>