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31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177972/#dst10001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287111/d9c1137f49c0cc5eed1edbe77bb956b496e58ecc/#dst100300" TargetMode="External"/><Relationship Id="rId2" Type="http://schemas.openxmlformats.org/officeDocument/2006/relationships/hyperlink" Target="http://www.consultant.ru/document/cons_doc_LAW_115411/#dst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302897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Концепция осуществления туристической деятельности в центральной экологической зоне Байкальской природной территории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chemeClr val="tx2"/>
              </a:solidFill>
            </a:endParaRPr>
          </a:p>
          <a:p>
            <a:endParaRPr lang="ru-RU" dirty="0">
              <a:solidFill>
                <a:schemeClr val="tx2"/>
              </a:solidFill>
            </a:endParaRPr>
          </a:p>
          <a:p>
            <a:r>
              <a:rPr lang="ru-RU" smtClean="0">
                <a:solidFill>
                  <a:schemeClr val="tx2"/>
                </a:solidFill>
              </a:rPr>
              <a:t>2018 г.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Разрешение на строительство объекта капитального строительства  (не индивидуального жилого дома)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ч.1 ст. 51 Градостроительного кодекса РФ  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азрешение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на строительство представляет собой документ, который подтверждает соответствие проектной документации требованиям, установленным градостроительным регламентом, проектом планировки территории и проектом межевания территории при осуществлении строительства, реконструкции объекта капитального строительства, не являющегося линейным объектом, а также допустимость размещения объекта капитального строительства на земельном участке в соответствии с разрешенным использованием такого земельного участка и ограничениями, установленными в соответствии с земельным и иным законодательством Российской Федерации.   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Разрешение на строительство дает застройщику право осуществлять строительство, реконструкцию объекта капитального строительства, за исключением случаев, предусмотренных настоящим Кодексом.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Положительное заключение государственной экологической экспертизы проектной документации объекта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Экологическая экспертиза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установление соответствия документов и (или) документации, обосновывающих намечаемую в связи с реализацией объекта экологической экспертизы хозяйственную и иную деятельность, экологическим требованиям, установленным техническими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регламентами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законодательством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в области охраны окружающей среды, в целях предотвращения негативного воздействия такой деятельности на окружающую среду.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Обязательность проведения государственной экологической экспертизы для хозяйственных объектов на Байкальской природной территории предусмотрена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ст. 49 Градостроительного кодекса РФ, ст. 11 Федерального закона «Об экологической экспертизе», ст. 6 Федерального закона «Об охране озера Байкал»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Сбор, размещение, вывоз твердых коммунальных отходов в соответствии с требованиями Федерального закона «Об отходах производства и потребления»;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026" name="Picture 2" descr="C:\Users\Ермаченко\Desktop\штраф-за-отсутствие-паспорта-отходов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57298"/>
            <a:ext cx="8229600" cy="43011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Канализование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объекта с учетом требований ст. 65 Водного кодекса РФ, Федерального закона «Об охране озера Байкал»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требованиями Водного кодекса РФ, Федерального закона «Об охране озера Байкал» необходимо обеспечить герметичность септиков, в которых собираются стоки;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Обеспечить вывоз этих накопленных отходов по договору с организацией.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лицензии на пользование недрами  при использовании воды из скважины или договора водопользования при  использовании поверхностных вод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Подземные воды в соответствии с Федеральным законом «О недрах» являются частью земных недр.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Предоставление недр в пользование оформляется специальным государственным разрешением в виде лицензии (ст. 11 Федерального закона «О недрах»).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получать лицензию на добычу подземных вод при эксплуатации водозаборных скважин, в соответствии со статьей 19 ФЗ «О Недрах», могут только собственники или арендаторы земельных участков для личных, бытовых и других, не связанных с предпринимательской деятельностью нужд.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Иные требования законодательства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заключения на проект зон санитарной охраны источника водоснабжения и на качество воды;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Соблюдение требований пожарной безопасности;</a:t>
            </a:r>
          </a:p>
          <a:p>
            <a:endParaRPr lang="ru-RU" sz="24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Решение о предоставлении водных объектов в пользование при наличии причалов и иных сооружений в акватории водного объекта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Ермаченко\Desktop\54366912_437004718.pdf-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85725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142852"/>
            <a:ext cx="8229600" cy="13573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Критерии осуществления туристической деятельности на Байкале в соответствии с нормами закона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285860"/>
            <a:ext cx="8229600" cy="507209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Регистрация в качестве юридического лица или индивидуального предпринимателя;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Уплата налогов и сборов в соответствии с требованиями Налогового кодекса РФ;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Законность владения земельным участком под туристическим объектом, вид разрешенного использования земельного участка – отдых, рекреация;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Разрешение на строительство объекта капитального строительства  (не индивидуального жилого дома);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Положительное заключение государственной экологической экспертизы проектной документации объекта;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Сбор, размещение, вывоз твердых коммунальных отходов в соответствии с требованиями Федерального закона «Об отходах производства и потребления»;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Канализование объекта с учетом требований ст. 65 Водного кодекса РФ, Федерального закона «Об охране озера Байкал»;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Наличие лицензии на пользование недрами  при использовании воды из скважины или договора водопользования при  использовании поверхностных вод;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Санитарно-эпидемиологические заключения на проект зон санитарной охраны источника водоснабжения и на качество воды;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Соблюдение требований пожарной безопасности;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 о предоставлении водных объектов в пользование при наличии причалов и иных сооружений в акватории водного объекта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Экологическое равновесие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Ермаченко\Desktop\hq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643050"/>
            <a:ext cx="5786462" cy="43398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Ермаченко\Desktop\02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71480"/>
            <a:ext cx="6921530" cy="5191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65403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Законодательство, регулирующее деятельность на Байкале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929718" cy="5554683"/>
          </a:xfrm>
        </p:spPr>
        <p:txBody>
          <a:bodyPr numCol="2">
            <a:noAutofit/>
          </a:bodyPr>
          <a:lstStyle/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Конвенция «Об охране всемирного культурного и природного наследия»,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Конституция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Гражданский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Градостроительный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Земельный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Водный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Налоговый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Воздушный кодекс Российской Федерации;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Федеральный закон от 24.11.1996 № 132-ФЗ «Об основах туристской деятельности в Российской Федерации»;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ФЗ №94-ФЗ от 01.05.1999 «Об охране озера Байкал»;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ФЗ №174-ФЗ от 23.11.1995 «Об экологической экспертизе»;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Федеральный закон от 30.03.1999 N 52-ФЗ «О санитарно-эпидемиологическом благополучии населения» ;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Федеральный закон от 21.12.1994 N 69-ФЗ «О пожарной безопасности»;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Федеральный закон от 24.06.1998 N 89-ФЗ «Об отходах производства и потребления»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Федеральный закон от 14.03.1995 N 33-ФЗ «Об особо охраняемых природных территориях»;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Постановлением Правительства РФ от 30.08.2001 №643 «Об утверждении перечня видов деятельности, запрещенных в ЦЭЗ БПТ»;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Распоряжение Правительства РФ от №386-р от 05.03.2015 определяющее границы водоохраной зоны о.Байкал;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Постановление Правительства РФ от 06.09.2000 №661 «Об экологическом зонировании Байкальской природной территории и информировании населения о границах Байкальской природной территории, ее экологических зонах и об особенностях режима экологических зон»;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природных ресурсов и экологии Российской Федерации от 095.03.2010 №63 «Об утверждении нормативов предельно допустимых воздействий на уникальную систему озера Байкал и перечня вредных веществ, в том числе веществ, относящихся к категориям особо опасных,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высокоопасных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опасных и умеренно опасных для уникальной экологической системы озера Байкал»;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Минэкономразвития России от 12.07.2010 N 293  «Об установлении Порядка подготовки и заключения договора аренды земельного участка, расположенного в границах функциональных зон национальных парков»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573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Критерии осуществления туристической деятельности на Байкале в соответствии с нормами закона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 fontScale="55000" lnSpcReduction="20000"/>
          </a:bodyPr>
          <a:lstStyle/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Регистрация в качестве юридического лица или индивидуального предпринимателя;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Уплата налогов и сборов в соответствии с требованиями Налогового кодекса РФ;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Законность владения земельным участком под туристическим объектом, вид разрешенного использования земельного участка – отдых, рекреация;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Разрешение на строительство объекта капитального строительства  (не индивидуального жилого дома);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Положительное заключение государственной экологической экспертизы проектной документации объекта;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Сбор, размещение, вывоз твердых коммунальных отходов в соответствии с требованиями Федерального закона «Об отходах производства и потребления»;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Канализование объекта с учетом требований ст. 65 Водного кодекса РФ, Федерального закона «Об охране озера Байкал»;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Наличие лицензии на пользование недрами  при использовании воды из скважины или договора водопользования при  использовании поверхностных вод;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заключения на проект зон санитарной охраны источника водоснабжения и на качество воды;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Соблюдение требований пожарной безопасности;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Решение о предоставлении водных объектов в пользование при наличии причалов и иных сооружений в акватории водного объекта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Регистрация в качестве индивидуального предпринимателя или юридического лица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Предпринимательская деятельность представляет собой самостоятельную, осуществляемую на свой риск деятельность, цель которой - систематическое получение прибыли от пользования имуществом, продажи товаров, выполнения работ или оказания услуг лицами, зарегистрированными в этом качестве в установленном законом порядке.</a:t>
            </a: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Для осуществления предпринимательской деятельности необходимо зарегистрироваться в соответствии с требованиями Федерального закона № 129-ФЗ от 08.08.2001 «О государственной  регистрации юридических лиц и индивидуальных предпринимателей».</a:t>
            </a: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За осуществление предпринимательской деятельности в отсутствие регистрации предусмотрена ответственность по ст. 14.1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РФ, ст. 171 УК РФ.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Уплата налогов и сборов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Статья 3 Налогового кодекса ФР</a:t>
            </a:r>
          </a:p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Основные начала законодательства о налогах и сборах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Каждое лицо должно уплачивать законно установленные налоги и сборы. Законодательство о налогах и сборах основывается на признании всеобщности и равенства налогообложения. При установлении налогов учитывается фактическая способность налогоплательщика к уплате налога.</a:t>
            </a:r>
          </a:p>
          <a:p>
            <a:pPr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За неуплату налогов и сборов установлена ответственность ст. 199 УК РФ.</a:t>
            </a:r>
          </a:p>
          <a:p>
            <a:pPr marL="36000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Законность владения земельным участком под туристическим объектом, вид разрешенного использования земельного участка – отдых, рекреация;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28688"/>
          <a:ext cx="8229600" cy="4316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381129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ЗАПРЕЩЕНО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Земли водного фонда, капитальное строительство в лесах водоохраной зоны</a:t>
                      </a:r>
                      <a:endParaRPr lang="ru-RU" sz="2000" dirty="0"/>
                    </a:p>
                  </a:txBody>
                  <a:tcPr/>
                </a:tc>
              </a:tr>
              <a:tr h="1381129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РАЗРЕШЕНО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Земли населенных пунктов, особо охраняемые территории и объекты</a:t>
                      </a:r>
                      <a:endParaRPr lang="ru-RU" sz="2000" dirty="0"/>
                    </a:p>
                  </a:txBody>
                  <a:tcPr/>
                </a:tc>
              </a:tr>
              <a:tr h="1381129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РАЗРЕШЕНО после перевода в земли населенных пунктов или особо охраняемых территорий и объектов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Земли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сельхозназначения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земли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промышленности, земли запаса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На землях населенных пунктов и на землях населенных пунктов земельный участок должен быть расположен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функциональной зоне рекреационного назначения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которая официального закреплена в градостроительной документации (ст.9, 23-25 Градостроительного кодекса РФ)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Законность владения земельным участком под туристическим объектом, вид разрешенного использования земельного участка – отдых, рекреация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Законность владения земельным участком под туристическим объектом, вид разрешенного использования земельного участка – отдых, рекреация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Земельный участок должен иметь вид разрешенного использования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отдых, рекреация.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Земельный участок должен быть предоставлен на каком-либо виде праве: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право собственности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(законно, если возникло до 2015 года)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Исключение: на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особо охраняемых природных территориях земельные участки в собственность не предоставляются;</a:t>
            </a: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право аренды в целях рекреации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1188</Words>
  <Application>Microsoft Office PowerPoint</Application>
  <PresentationFormat>Экран (4:3)</PresentationFormat>
  <Paragraphs>125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Концепция осуществления туристической деятельности в центральной экологической зоне Байкальской природной территории</vt:lpstr>
      <vt:lpstr>Презентация PowerPoint</vt:lpstr>
      <vt:lpstr>Законодательство, регулирующее деятельность на Байкале</vt:lpstr>
      <vt:lpstr>Критерии осуществления туристической деятельности на Байкале в соответствии с нормами закона</vt:lpstr>
      <vt:lpstr>Регистрация в качестве индивидуального предпринимателя или юридического лица</vt:lpstr>
      <vt:lpstr>Уплата налогов и сборов</vt:lpstr>
      <vt:lpstr>Законность владения земельным участком под туристическим объектом, вид разрешенного использования земельного участка – отдых, рекреация; </vt:lpstr>
      <vt:lpstr>Законность владения земельным участком под туристическим объектом, вид разрешенного использования земельного участка – отдых, рекреация </vt:lpstr>
      <vt:lpstr>Законность владения земельным участком под туристическим объектом, вид разрешенного использования земельного участка – отдых, рекреация</vt:lpstr>
      <vt:lpstr>Разрешение на строительство объекта капитального строительства  (не индивидуального жилого дома) </vt:lpstr>
      <vt:lpstr>Положительное заключение государственной экологической экспертизы проектной документации объекта </vt:lpstr>
      <vt:lpstr>Сбор, размещение, вывоз твердых коммунальных отходов в соответствии с требованиями Федерального закона «Об отходах производства и потребления»; </vt:lpstr>
      <vt:lpstr>Канализование объекта с учетом требований ст. 65 Водного кодекса РФ, Федерального закона «Об охране озера Байкал» </vt:lpstr>
      <vt:lpstr>Наличие лицензии на пользование недрами  при использовании воды из скважины или договора водопользования при  использовании поверхностных вод </vt:lpstr>
      <vt:lpstr>Иные требования законодательства </vt:lpstr>
      <vt:lpstr>Презентация PowerPoint</vt:lpstr>
      <vt:lpstr>Презентация PowerPoint</vt:lpstr>
      <vt:lpstr>Экологическое равновесие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осуществления туристиче</dc:title>
  <dc:creator>Ермаченко</dc:creator>
  <cp:lastModifiedBy>Ирина</cp:lastModifiedBy>
  <cp:revision>27</cp:revision>
  <dcterms:created xsi:type="dcterms:W3CDTF">2018-03-22T08:29:21Z</dcterms:created>
  <dcterms:modified xsi:type="dcterms:W3CDTF">2018-04-13T02:40:49Z</dcterms:modified>
</cp:coreProperties>
</file>