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6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15.03.2022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D0170E-D3B9-4B5A-860A-10C394FBA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354" y="428813"/>
            <a:ext cx="8901291" cy="600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98E376-6F39-4CAF-B982-FE89DC517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249" y="373488"/>
            <a:ext cx="9318086" cy="602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571690-839C-4BB1-92CE-F7017350D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800" y="437882"/>
            <a:ext cx="9158802" cy="592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5239894-3A2C-4E3A-B4CC-404DA6415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" y="967292"/>
            <a:ext cx="11167872" cy="492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57BF86-EA77-4823-804E-BB973E792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224" y="340225"/>
            <a:ext cx="10349552" cy="617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76A725-CA73-442F-AB0F-0862EDF6F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574" y="940157"/>
            <a:ext cx="11502520" cy="526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E4B5D8-1BFD-4EE8-B0CB-0E5DA7BC5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110" y="1170844"/>
            <a:ext cx="11045780" cy="451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ACDCF6-8359-48E1-BE7D-AF0DDA0A0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923" y="392447"/>
            <a:ext cx="10590153" cy="607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4D3395-4FB4-4ED1-90A6-05EF98C3F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115" y="620146"/>
            <a:ext cx="10871770" cy="561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B93AB7-1E81-4348-A3FB-DE4201703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818" y="282634"/>
            <a:ext cx="10472364" cy="629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Давыдова Анна Игоревна</cp:lastModifiedBy>
  <cp:revision>47</cp:revision>
  <cp:lastPrinted>2021-07-30T11:42:37Z</cp:lastPrinted>
  <dcterms:created xsi:type="dcterms:W3CDTF">2020-04-20T08:29:01Z</dcterms:created>
  <dcterms:modified xsi:type="dcterms:W3CDTF">2022-03-15T13:21:57Z</dcterms:modified>
</cp:coreProperties>
</file>