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3" r:id="rId9"/>
    <p:sldId id="264" r:id="rId10"/>
    <p:sldId id="265" r:id="rId11"/>
    <p:sldId id="268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D13B-F15F-4D6B-8894-C497976F53CF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6CC12-F1C7-4276-8C24-4DEF3C3E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9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6425C-AEFF-4092-8D09-8C913DC5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E45D6-79FF-472E-A92D-521633BB9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DE8452-FFBF-41D7-B4E6-6E0510EA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791913-D888-4C3A-9EC7-8C82470F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675E2-F3D6-4FC3-82FF-DB8091B7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A04A-42E9-400D-876E-A05EB684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5C848-BD73-40F1-BC4C-DEE445D6F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722FA-DF68-4AAC-B27F-429B032F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349FA-FA19-408F-AB0D-9E0FCCF0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3B7FA4-95AC-4649-8981-059D1EAB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3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0B2B5-1320-45E6-89F4-8C1FDCE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6CC125-7D7B-48E3-9124-CD1401834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003EC1-260C-4316-A76E-DD49562D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F7870-1FFD-4A91-AAE8-AC2A5369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0DF385-C939-48C7-B0B5-6BC0CCA8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0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2CE3D-5A91-411D-B7B8-35CB8FD4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58817-3B43-4F27-9590-8D570D94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400B14-E81F-4662-AEFF-17AF23B31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F4336-08E2-471D-B918-355A50D7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D29C2-4933-4DC5-922B-5D04809A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B5DEF9-0776-4DA3-A843-6311D447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845E9-6844-4656-9CC1-D3C79480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8A9C7-ABFF-4FB2-93C9-303D5F8C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03465-CD85-49AC-B363-39864B88F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99165F-7406-4952-9FB1-8153708EC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DC828-B9CC-43B8-9DE1-54A717BB2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CF57D5-48C5-42C2-BBB5-26ABD7D4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5071A4-4EA7-4371-A241-B2A54DB8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7DB0A3-2914-4072-8289-1ACF427F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16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CDFA8-FE7F-4578-A827-6E0AA39C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4E84D8-A03B-4E45-AB63-251D2D8C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2BC7EE-238B-4127-BE89-1F96A0CB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2E3692-B602-4D04-8020-E5C92003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2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AC113B-DC00-4823-B122-7E41E7AD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8732B-426F-4196-AF20-29EB0F3D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638056-BB49-413C-9363-86602841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01897-36EC-47A2-B996-5ED330BA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15FEA-A75B-4573-A486-C771675B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2B4422-910D-430B-AC18-73D440E77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4B6DF-8C84-42BE-96D0-2A5EDBBB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37456-565F-46BC-B066-8B6E6CF1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B56762-9C7A-4B09-B8FC-E7332DF2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2E999-FD5B-4C5F-879E-2AEE6EB4E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145E48-7D51-4128-95BC-C6845664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CE1AF-8373-428D-88CF-03F1AC31B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583D65-1416-47E7-8FB2-82FC920C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9BB18B-16DD-4305-A448-5F3042FC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A514B-4D93-44FB-9E4D-CFE6EF38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9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5DA2C-6660-4CAB-8E82-0D5DE99C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614AA8-0F32-4ECC-9655-ACC888D4B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24B70-C39D-4380-9778-EF8698BC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563AE-87C8-4141-9A13-E40BD3C8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DB21C0-8178-49C4-86F9-4C3B01A0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5E98E5-023F-4B18-B3DD-57C70EE17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7B0D3E-1FBB-491D-AF24-C759FB5E4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7789A-5399-4EA6-86D1-E62E4218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DC57F9-A6DD-426D-A696-C80F1790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FFE1E-D907-4548-8EFC-601BAEDD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61933-D58A-4964-8FF5-69A5A981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2C904-7F0E-43B5-8467-BA1B26FA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31C2A-0DAF-462A-B361-61FA7F9D5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A1B83-4409-4FE8-AC13-7D2B497E66D6}" type="datetimeFigureOut">
              <a:rPr lang="ru-RU" smtClean="0"/>
              <a:t>18.06.2019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B8238-0DB1-42AC-82D6-659A394BA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3E695-BCD2-46CE-A150-F4310747A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02FB8D-12C6-4BE5-9436-6221E16B0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4836EE-4AFE-4F79-A8F3-61A73401F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10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904CE7-49BB-4B42-9242-29DEBDF22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8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0E2056-4531-4A76-83B9-7440C23FD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75"/>
            <a:ext cx="12192000" cy="343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6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A73063-7EC7-47B6-9013-20DD06D30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6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4B9248-4C60-40B2-ADC0-A1A3814FC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0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B324E2-BE5E-4C05-AB8A-5D9B74620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87" y="328180"/>
            <a:ext cx="10031225" cy="620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1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4D13D4-7C17-44F4-9A04-5C6D1A26F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2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DF08FB-400B-4A37-B340-A5347AD63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0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DF18B1-D32B-49B7-8DD0-C8CB9AD83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8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78805D-1489-4EF4-A92B-24DED90BA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7" y="125781"/>
            <a:ext cx="10979280" cy="644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84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Хлопьянов Александр Александрович</dc:creator>
  <cp:lastModifiedBy>Леонов Аркадий Дмитриевич</cp:lastModifiedBy>
  <cp:revision>35</cp:revision>
  <cp:lastPrinted>2019-06-18T08:57:16Z</cp:lastPrinted>
  <dcterms:created xsi:type="dcterms:W3CDTF">2018-02-20T08:16:56Z</dcterms:created>
  <dcterms:modified xsi:type="dcterms:W3CDTF">2019-06-18T08:57:19Z</dcterms:modified>
</cp:coreProperties>
</file>