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7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DF20F-C2B0-406F-A43B-355BA4B4CF29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99727-7B46-4151-BBF4-EF07A703CD5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>
              <a:lum bright="8000" contrast="-35000"/>
            </a:blip>
            <a:stretch>
              <a:fillRect/>
            </a:stretch>
          </a:blipFill>
        </p:spPr>
        <p:txBody>
          <a:bodyPr/>
          <a:lstStyle/>
          <a:p>
            <a:pPr algn="ctr">
              <a:buNone/>
            </a:pPr>
            <a:endParaRPr lang="ru-RU" u="heavy" dirty="0" smtClean="0">
              <a:solidFill>
                <a:srgbClr val="000066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0066"/>
                </a:solidFill>
              </a:rPr>
              <a:t>        </a:t>
            </a:r>
            <a:r>
              <a:rPr lang="ru-RU" b="1" dirty="0" err="1" smtClean="0">
                <a:solidFill>
                  <a:srgbClr val="000066"/>
                </a:solidFill>
              </a:rPr>
              <a:t>Боготольская</a:t>
            </a:r>
            <a:r>
              <a:rPr lang="ru-RU" b="1" dirty="0" smtClean="0">
                <a:solidFill>
                  <a:srgbClr val="000066"/>
                </a:solidFill>
              </a:rPr>
              <a:t> межрайонная                          прокуратура разъясняет: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i="1" dirty="0" smtClean="0">
                <a:solidFill>
                  <a:srgbClr val="000066"/>
                </a:solidFill>
              </a:rPr>
              <a:t>за фиктивную регистрацию гражданина Российской Федерации по месту пребывания или по месту жительства в жилом помещении в Российской Федерации, а равно фиктивную регистрацию иностранного гражданина или лица без гражданства по месту жительства в жилом помещении в Российской Федерации, предусмотрена уголовная ответственность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i="1" dirty="0" smtClean="0">
                <a:solidFill>
                  <a:srgbClr val="000066"/>
                </a:solidFill>
              </a:rPr>
              <a:t>по ст. 322.2 УК РФ до 3 лет лишения свободы.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9" name="Picture 2" descr="http://krasproc.ru/image/80letb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42854"/>
            <a:ext cx="1143000" cy="1390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Боготольская межрайонная прокуратура разъясняет:</dc:title>
  <dc:creator>User</dc:creator>
  <cp:lastModifiedBy>User</cp:lastModifiedBy>
  <cp:revision>5</cp:revision>
  <dcterms:created xsi:type="dcterms:W3CDTF">2020-06-16T11:30:21Z</dcterms:created>
  <dcterms:modified xsi:type="dcterms:W3CDTF">2020-06-16T11:58:03Z</dcterms:modified>
</cp:coreProperties>
</file>